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52_CC302693.xml" ContentType="application/vnd.ms-powerpoint.comments+xml"/>
  <Override PartName="/ppt/notesSlides/notesSlide2.xml" ContentType="application/vnd.openxmlformats-officedocument.presentationml.notesSlide+xml"/>
  <Override PartName="/ppt/comments/modernComment_145_E8221DA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65_FCC61448.xml" ContentType="application/vnd.ms-powerpoint.comment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85" r:id="rId3"/>
    <p:sldId id="286" r:id="rId4"/>
    <p:sldId id="291" r:id="rId5"/>
    <p:sldId id="320" r:id="rId6"/>
    <p:sldId id="338" r:id="rId7"/>
    <p:sldId id="288" r:id="rId8"/>
    <p:sldId id="325" r:id="rId9"/>
    <p:sldId id="339" r:id="rId10"/>
    <p:sldId id="334" r:id="rId11"/>
    <p:sldId id="329" r:id="rId12"/>
    <p:sldId id="330" r:id="rId13"/>
    <p:sldId id="311" r:id="rId14"/>
    <p:sldId id="295" r:id="rId15"/>
    <p:sldId id="323" r:id="rId16"/>
    <p:sldId id="326" r:id="rId17"/>
    <p:sldId id="324" r:id="rId18"/>
    <p:sldId id="331" r:id="rId19"/>
    <p:sldId id="298" r:id="rId20"/>
    <p:sldId id="299" r:id="rId21"/>
    <p:sldId id="301" r:id="rId22"/>
    <p:sldId id="302" r:id="rId23"/>
    <p:sldId id="303" r:id="rId24"/>
    <p:sldId id="304" r:id="rId25"/>
    <p:sldId id="305" r:id="rId26"/>
    <p:sldId id="306" r:id="rId27"/>
    <p:sldId id="332" r:id="rId28"/>
    <p:sldId id="312" r:id="rId29"/>
    <p:sldId id="321" r:id="rId30"/>
    <p:sldId id="369" r:id="rId31"/>
    <p:sldId id="310" r:id="rId32"/>
    <p:sldId id="333" r:id="rId33"/>
    <p:sldId id="355" r:id="rId34"/>
    <p:sldId id="356" r:id="rId35"/>
    <p:sldId id="354" r:id="rId36"/>
    <p:sldId id="351" r:id="rId37"/>
    <p:sldId id="357" r:id="rId38"/>
    <p:sldId id="367" r:id="rId39"/>
    <p:sldId id="296" r:id="rId40"/>
    <p:sldId id="300" r:id="rId41"/>
    <p:sldId id="327" r:id="rId42"/>
    <p:sldId id="328" r:id="rId43"/>
    <p:sldId id="314" r:id="rId44"/>
    <p:sldId id="3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AF1B1C35-9FE9-4FD4-8AA1-D5DED733C332}">
          <p14:sldIdLst>
            <p14:sldId id="256"/>
            <p14:sldId id="285"/>
            <p14:sldId id="286"/>
          </p14:sldIdLst>
        </p14:section>
        <p14:section name="Introduction" id="{A12F26AF-4DA9-49D1-9CE8-B4DD01219B35}">
          <p14:sldIdLst>
            <p14:sldId id="291"/>
            <p14:sldId id="320"/>
            <p14:sldId id="338"/>
            <p14:sldId id="288"/>
            <p14:sldId id="325"/>
            <p14:sldId id="339"/>
            <p14:sldId id="334"/>
            <p14:sldId id="329"/>
            <p14:sldId id="330"/>
          </p14:sldIdLst>
        </p14:section>
        <p14:section name="Mission Modes" id="{498CA441-9D8D-4025-8584-555605ED54BF}">
          <p14:sldIdLst>
            <p14:sldId id="311"/>
            <p14:sldId id="295"/>
            <p14:sldId id="323"/>
            <p14:sldId id="326"/>
            <p14:sldId id="324"/>
            <p14:sldId id="331"/>
          </p14:sldIdLst>
        </p14:section>
        <p14:section name="Mission Operations" id="{707C9148-5BE1-4040-B1C9-3EE55F53E580}">
          <p14:sldIdLst>
            <p14:sldId id="298"/>
            <p14:sldId id="299"/>
            <p14:sldId id="301"/>
            <p14:sldId id="302"/>
            <p14:sldId id="303"/>
            <p14:sldId id="304"/>
            <p14:sldId id="305"/>
            <p14:sldId id="306"/>
          </p14:sldIdLst>
        </p14:section>
        <p14:section name="Conclusion" id="{7450A4F9-4D32-4CF1-A947-625EE9E05168}">
          <p14:sldIdLst>
            <p14:sldId id="332"/>
            <p14:sldId id="312"/>
            <p14:sldId id="321"/>
            <p14:sldId id="369"/>
            <p14:sldId id="310"/>
          </p14:sldIdLst>
        </p14:section>
        <p14:section name="Backup" id="{4B5B642C-F9D1-41C0-9B05-CCF473378EDF}">
          <p14:sldIdLst>
            <p14:sldId id="333"/>
            <p14:sldId id="355"/>
            <p14:sldId id="356"/>
            <p14:sldId id="354"/>
            <p14:sldId id="351"/>
            <p14:sldId id="357"/>
            <p14:sldId id="367"/>
            <p14:sldId id="296"/>
            <p14:sldId id="300"/>
            <p14:sldId id="327"/>
            <p14:sldId id="328"/>
            <p14:sldId id="314"/>
            <p14:sldId id="31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93F08-FFD5-F09B-C248-6C3D0D909075}" name="Rawson, William T" initials="RWT" userId="Rawson, William T" providerId="None"/>
  <p188:author id="{1F3B815C-D66F-1167-D917-94D4C3EEE097}" name="Kolhof, Maximilian" initials="KM" userId="Kolhof, Maximilian" providerId="None"/>
  <p188:author id="{86A0FF84-DBD0-1F1F-7B2F-06666815EAF7}" name="Kimmel, Elizabeth L" initials="KL" userId="S::ekimmel6@gatech.edu::018a6b57-4361-4f7e-af8b-0893931d6794" providerId="AD"/>
  <p188:author id="{3C5C649C-2B8B-57E2-5E4C-1D093033954E}" name="Paletta, Antoine N" initials="PAN" userId="Paletta, Antoine N" providerId="None"/>
  <p188:author id="{3EEC8AF2-5495-A6AE-6781-9F9A723D7AF9}" name="Shanmurugan Selvamurugan" initials="SS" userId="Shanmurugan Selvamurug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atavarthi, Rohan" initials="TR" lastIdx="10" clrIdx="0">
    <p:extLst>
      <p:ext uri="{19B8F6BF-5375-455C-9EA6-DF929625EA0E}">
        <p15:presenceInfo xmlns:p15="http://schemas.microsoft.com/office/powerpoint/2012/main" userId="S::rthatavarthi3@gatech.edu::fee56fcf-aa85-4929-bc13-bd4896ad97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007FFF"/>
    <a:srgbClr val="595959"/>
    <a:srgbClr val="486CA6"/>
    <a:srgbClr val="008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578BA-88E2-454B-9DF0-360A63EF023A}" v="64" dt="2022-03-01T02:01:26.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84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wson, William T" userId="4bf0a6fc-c289-4aeb-963c-cda5b4106dc0" providerId="ADAL" clId="{8E1578BA-88E2-454B-9DF0-360A63EF023A}"/>
    <pc:docChg chg="undo custSel addSld modSld">
      <pc:chgData name="Rawson, William T" userId="4bf0a6fc-c289-4aeb-963c-cda5b4106dc0" providerId="ADAL" clId="{8E1578BA-88E2-454B-9DF0-360A63EF023A}" dt="2022-03-01T16:23:07.520" v="323" actId="403"/>
      <pc:docMkLst>
        <pc:docMk/>
      </pc:docMkLst>
      <pc:sldChg chg="addSp delSp modSp mod">
        <pc:chgData name="Rawson, William T" userId="4bf0a6fc-c289-4aeb-963c-cda5b4106dc0" providerId="ADAL" clId="{8E1578BA-88E2-454B-9DF0-360A63EF023A}" dt="2022-03-01T01:59:21.069" v="206"/>
        <pc:sldMkLst>
          <pc:docMk/>
          <pc:sldMk cId="2427097568" sldId="256"/>
        </pc:sldMkLst>
        <pc:spChg chg="mod">
          <ac:chgData name="Rawson, William T" userId="4bf0a6fc-c289-4aeb-963c-cda5b4106dc0" providerId="ADAL" clId="{8E1578BA-88E2-454B-9DF0-360A63EF023A}" dt="2022-03-01T01:49:06.064" v="13" actId="20577"/>
          <ac:spMkLst>
            <pc:docMk/>
            <pc:sldMk cId="2427097568" sldId="256"/>
            <ac:spMk id="3" creationId="{0AC4581B-6CBE-A34A-B05C-93DDB3111F34}"/>
          </ac:spMkLst>
        </pc:spChg>
        <pc:spChg chg="del mod">
          <ac:chgData name="Rawson, William T" userId="4bf0a6fc-c289-4aeb-963c-cda5b4106dc0" providerId="ADAL" clId="{8E1578BA-88E2-454B-9DF0-360A63EF023A}" dt="2022-03-01T01:59:20.679" v="205" actId="478"/>
          <ac:spMkLst>
            <pc:docMk/>
            <pc:sldMk cId="2427097568" sldId="256"/>
            <ac:spMk id="4" creationId="{3A302477-6F13-7C43-BD25-D7FF0A540B3F}"/>
          </ac:spMkLst>
        </pc:spChg>
        <pc:spChg chg="add mod">
          <ac:chgData name="Rawson, William T" userId="4bf0a6fc-c289-4aeb-963c-cda5b4106dc0" providerId="ADAL" clId="{8E1578BA-88E2-454B-9DF0-360A63EF023A}" dt="2022-03-01T01:59:21.069" v="206"/>
          <ac:spMkLst>
            <pc:docMk/>
            <pc:sldMk cId="2427097568" sldId="256"/>
            <ac:spMk id="9" creationId="{7241A2BF-674A-4433-8AC5-BB37FE7B1095}"/>
          </ac:spMkLst>
        </pc:spChg>
      </pc:sldChg>
      <pc:sldChg chg="addSp delSp modSp mod">
        <pc:chgData name="Rawson, William T" userId="4bf0a6fc-c289-4aeb-963c-cda5b4106dc0" providerId="ADAL" clId="{8E1578BA-88E2-454B-9DF0-360A63EF023A}" dt="2022-03-01T01:59:23.999" v="208"/>
        <pc:sldMkLst>
          <pc:docMk/>
          <pc:sldMk cId="753849711" sldId="285"/>
        </pc:sldMkLst>
        <pc:spChg chg="del">
          <ac:chgData name="Rawson, William T" userId="4bf0a6fc-c289-4aeb-963c-cda5b4106dc0" providerId="ADAL" clId="{8E1578BA-88E2-454B-9DF0-360A63EF023A}" dt="2022-03-01T01:58:00.471" v="128" actId="478"/>
          <ac:spMkLst>
            <pc:docMk/>
            <pc:sldMk cId="753849711" sldId="285"/>
            <ac:spMk id="4" creationId="{AD1DDCD6-FE6F-FA4F-BFF3-46D614CE2DA9}"/>
          </ac:spMkLst>
        </pc:spChg>
        <pc:spChg chg="add del mod">
          <ac:chgData name="Rawson, William T" userId="4bf0a6fc-c289-4aeb-963c-cda5b4106dc0" providerId="ADAL" clId="{8E1578BA-88E2-454B-9DF0-360A63EF023A}" dt="2022-03-01T01:59:23.706" v="207" actId="478"/>
          <ac:spMkLst>
            <pc:docMk/>
            <pc:sldMk cId="753849711" sldId="285"/>
            <ac:spMk id="17" creationId="{8192D68B-2AFE-47F8-8D13-C1A4A24B8250}"/>
          </ac:spMkLst>
        </pc:spChg>
        <pc:spChg chg="add mod">
          <ac:chgData name="Rawson, William T" userId="4bf0a6fc-c289-4aeb-963c-cda5b4106dc0" providerId="ADAL" clId="{8E1578BA-88E2-454B-9DF0-360A63EF023A}" dt="2022-03-01T01:59:23.999" v="208"/>
          <ac:spMkLst>
            <pc:docMk/>
            <pc:sldMk cId="753849711" sldId="285"/>
            <ac:spMk id="18" creationId="{C64A3FE6-07CE-4005-B47E-272E859D03B3}"/>
          </ac:spMkLst>
        </pc:spChg>
      </pc:sldChg>
      <pc:sldChg chg="addSp delSp modSp mod">
        <pc:chgData name="Rawson, William T" userId="4bf0a6fc-c289-4aeb-963c-cda5b4106dc0" providerId="ADAL" clId="{8E1578BA-88E2-454B-9DF0-360A63EF023A}" dt="2022-03-01T01:59:26.593" v="210"/>
        <pc:sldMkLst>
          <pc:docMk/>
          <pc:sldMk cId="3933962111" sldId="286"/>
        </pc:sldMkLst>
        <pc:spChg chg="del">
          <ac:chgData name="Rawson, William T" userId="4bf0a6fc-c289-4aeb-963c-cda5b4106dc0" providerId="ADAL" clId="{8E1578BA-88E2-454B-9DF0-360A63EF023A}" dt="2022-03-01T01:58:03.084" v="130" actId="478"/>
          <ac:spMkLst>
            <pc:docMk/>
            <pc:sldMk cId="3933962111" sldId="286"/>
            <ac:spMk id="4" creationId="{EEFAD656-423B-4778-82B2-77B266491CAE}"/>
          </ac:spMkLst>
        </pc:spChg>
        <pc:spChg chg="add del mod">
          <ac:chgData name="Rawson, William T" userId="4bf0a6fc-c289-4aeb-963c-cda5b4106dc0" providerId="ADAL" clId="{8E1578BA-88E2-454B-9DF0-360A63EF023A}" dt="2022-03-01T01:59:26.215" v="209" actId="478"/>
          <ac:spMkLst>
            <pc:docMk/>
            <pc:sldMk cId="3933962111" sldId="286"/>
            <ac:spMk id="6" creationId="{0423A5B9-9D23-4EC3-ABEB-D6013903A5C3}"/>
          </ac:spMkLst>
        </pc:spChg>
        <pc:spChg chg="add mod">
          <ac:chgData name="Rawson, William T" userId="4bf0a6fc-c289-4aeb-963c-cda5b4106dc0" providerId="ADAL" clId="{8E1578BA-88E2-454B-9DF0-360A63EF023A}" dt="2022-03-01T01:59:26.593" v="210"/>
          <ac:spMkLst>
            <pc:docMk/>
            <pc:sldMk cId="3933962111" sldId="286"/>
            <ac:spMk id="7" creationId="{CA0167C1-9FEC-41B8-B370-4658A4B54534}"/>
          </ac:spMkLst>
        </pc:spChg>
      </pc:sldChg>
      <pc:sldChg chg="addSp delSp modSp mod modShow">
        <pc:chgData name="Rawson, William T" userId="4bf0a6fc-c289-4aeb-963c-cda5b4106dc0" providerId="ADAL" clId="{8E1578BA-88E2-454B-9DF0-360A63EF023A}" dt="2022-03-01T01:59:40.198" v="218"/>
        <pc:sldMkLst>
          <pc:docMk/>
          <pc:sldMk cId="2766617021" sldId="288"/>
        </pc:sldMkLst>
        <pc:spChg chg="del">
          <ac:chgData name="Rawson, William T" userId="4bf0a6fc-c289-4aeb-963c-cda5b4106dc0" providerId="ADAL" clId="{8E1578BA-88E2-454B-9DF0-360A63EF023A}" dt="2022-03-01T01:58:42.508" v="150" actId="478"/>
          <ac:spMkLst>
            <pc:docMk/>
            <pc:sldMk cId="2766617021" sldId="288"/>
            <ac:spMk id="5" creationId="{84210D28-56E1-4189-8493-B085A0D8E6B7}"/>
          </ac:spMkLst>
        </pc:spChg>
        <pc:spChg chg="add del mod">
          <ac:chgData name="Rawson, William T" userId="4bf0a6fc-c289-4aeb-963c-cda5b4106dc0" providerId="ADAL" clId="{8E1578BA-88E2-454B-9DF0-360A63EF023A}" dt="2022-03-01T01:59:39.826" v="217" actId="478"/>
          <ac:spMkLst>
            <pc:docMk/>
            <pc:sldMk cId="2766617021" sldId="288"/>
            <ac:spMk id="19" creationId="{124EB34B-E2F5-4B13-B166-9FF02F437B08}"/>
          </ac:spMkLst>
        </pc:spChg>
        <pc:spChg chg="add mod">
          <ac:chgData name="Rawson, William T" userId="4bf0a6fc-c289-4aeb-963c-cda5b4106dc0" providerId="ADAL" clId="{8E1578BA-88E2-454B-9DF0-360A63EF023A}" dt="2022-03-01T01:59:40.198" v="218"/>
          <ac:spMkLst>
            <pc:docMk/>
            <pc:sldMk cId="2766617021" sldId="288"/>
            <ac:spMk id="20" creationId="{57B9EDCA-7625-41A8-859B-5A71D041EC05}"/>
          </ac:spMkLst>
        </pc:spChg>
      </pc:sldChg>
      <pc:sldChg chg="addSp delSp modSp mod">
        <pc:chgData name="Rawson, William T" userId="4bf0a6fc-c289-4aeb-963c-cda5b4106dc0" providerId="ADAL" clId="{8E1578BA-88E2-454B-9DF0-360A63EF023A}" dt="2022-03-01T01:59:29.697" v="212"/>
        <pc:sldMkLst>
          <pc:docMk/>
          <pc:sldMk cId="3967044082" sldId="291"/>
        </pc:sldMkLst>
        <pc:spChg chg="del">
          <ac:chgData name="Rawson, William T" userId="4bf0a6fc-c289-4aeb-963c-cda5b4106dc0" providerId="ADAL" clId="{8E1578BA-88E2-454B-9DF0-360A63EF023A}" dt="2022-03-01T01:58:22.104" v="144" actId="478"/>
          <ac:spMkLst>
            <pc:docMk/>
            <pc:sldMk cId="3967044082" sldId="291"/>
            <ac:spMk id="5" creationId="{D95A5191-1C45-4CE8-B6CF-0C38AC925C54}"/>
          </ac:spMkLst>
        </pc:spChg>
        <pc:spChg chg="add del mod">
          <ac:chgData name="Rawson, William T" userId="4bf0a6fc-c289-4aeb-963c-cda5b4106dc0" providerId="ADAL" clId="{8E1578BA-88E2-454B-9DF0-360A63EF023A}" dt="2022-03-01T01:59:29.411" v="211" actId="478"/>
          <ac:spMkLst>
            <pc:docMk/>
            <pc:sldMk cId="3967044082" sldId="291"/>
            <ac:spMk id="6" creationId="{D8D45829-641A-4776-A98F-44EEB756FF70}"/>
          </ac:spMkLst>
        </pc:spChg>
        <pc:spChg chg="add mod">
          <ac:chgData name="Rawson, William T" userId="4bf0a6fc-c289-4aeb-963c-cda5b4106dc0" providerId="ADAL" clId="{8E1578BA-88E2-454B-9DF0-360A63EF023A}" dt="2022-03-01T01:59:29.697" v="212"/>
          <ac:spMkLst>
            <pc:docMk/>
            <pc:sldMk cId="3967044082" sldId="291"/>
            <ac:spMk id="7" creationId="{782BEF0C-D485-4401-972F-F82D00EAF696}"/>
          </ac:spMkLst>
        </pc:spChg>
      </pc:sldChg>
      <pc:sldChg chg="addSp delSp modSp mod">
        <pc:chgData name="Rawson, William T" userId="4bf0a6fc-c289-4aeb-963c-cda5b4106dc0" providerId="ADAL" clId="{8E1578BA-88E2-454B-9DF0-360A63EF023A}" dt="2022-03-01T01:59:57.751" v="232"/>
        <pc:sldMkLst>
          <pc:docMk/>
          <pc:sldMk cId="1405420363" sldId="295"/>
        </pc:sldMkLst>
        <pc:spChg chg="del">
          <ac:chgData name="Rawson, William T" userId="4bf0a6fc-c289-4aeb-963c-cda5b4106dc0" providerId="ADAL" clId="{8E1578BA-88E2-454B-9DF0-360A63EF023A}" dt="2022-03-01T01:59:57.399" v="231" actId="478"/>
          <ac:spMkLst>
            <pc:docMk/>
            <pc:sldMk cId="1405420363" sldId="295"/>
            <ac:spMk id="5" creationId="{11C84E93-6DDE-4C6E-B661-ADBEFA3C2C21}"/>
          </ac:spMkLst>
        </pc:spChg>
        <pc:spChg chg="add mod">
          <ac:chgData name="Rawson, William T" userId="4bf0a6fc-c289-4aeb-963c-cda5b4106dc0" providerId="ADAL" clId="{8E1578BA-88E2-454B-9DF0-360A63EF023A}" dt="2022-03-01T01:59:57.751" v="232"/>
          <ac:spMkLst>
            <pc:docMk/>
            <pc:sldMk cId="1405420363" sldId="295"/>
            <ac:spMk id="9" creationId="{468E2831-C31A-436A-81D5-37D32AD44C0C}"/>
          </ac:spMkLst>
        </pc:spChg>
      </pc:sldChg>
      <pc:sldChg chg="addSp delSp modSp mod">
        <pc:chgData name="Rawson, William T" userId="4bf0a6fc-c289-4aeb-963c-cda5b4106dc0" providerId="ADAL" clId="{8E1578BA-88E2-454B-9DF0-360A63EF023A}" dt="2022-03-01T02:01:13.562" v="287"/>
        <pc:sldMkLst>
          <pc:docMk/>
          <pc:sldMk cId="973056085" sldId="296"/>
        </pc:sldMkLst>
        <pc:spChg chg="del">
          <ac:chgData name="Rawson, William T" userId="4bf0a6fc-c289-4aeb-963c-cda5b4106dc0" providerId="ADAL" clId="{8E1578BA-88E2-454B-9DF0-360A63EF023A}" dt="2022-03-01T02:01:13.168" v="286" actId="478"/>
          <ac:spMkLst>
            <pc:docMk/>
            <pc:sldMk cId="973056085" sldId="296"/>
            <ac:spMk id="5" creationId="{16C5A5AD-7990-4C4C-A103-C48942FEAE3D}"/>
          </ac:spMkLst>
        </pc:spChg>
        <pc:spChg chg="add mod">
          <ac:chgData name="Rawson, William T" userId="4bf0a6fc-c289-4aeb-963c-cda5b4106dc0" providerId="ADAL" clId="{8E1578BA-88E2-454B-9DF0-360A63EF023A}" dt="2022-03-01T02:01:13.562" v="287"/>
          <ac:spMkLst>
            <pc:docMk/>
            <pc:sldMk cId="973056085" sldId="296"/>
            <ac:spMk id="13" creationId="{A680A999-6AA1-4535-A8BE-02CF5183351C}"/>
          </ac:spMkLst>
        </pc:spChg>
      </pc:sldChg>
      <pc:sldChg chg="addSp delSp modSp mod">
        <pc:chgData name="Rawson, William T" userId="4bf0a6fc-c289-4aeb-963c-cda5b4106dc0" providerId="ADAL" clId="{8E1578BA-88E2-454B-9DF0-360A63EF023A}" dt="2022-03-01T02:00:13.272" v="242"/>
        <pc:sldMkLst>
          <pc:docMk/>
          <pc:sldMk cId="3301087242" sldId="298"/>
        </pc:sldMkLst>
        <pc:spChg chg="del">
          <ac:chgData name="Rawson, William T" userId="4bf0a6fc-c289-4aeb-963c-cda5b4106dc0" providerId="ADAL" clId="{8E1578BA-88E2-454B-9DF0-360A63EF023A}" dt="2022-03-01T02:00:12.840" v="241" actId="478"/>
          <ac:spMkLst>
            <pc:docMk/>
            <pc:sldMk cId="3301087242" sldId="298"/>
            <ac:spMk id="5" creationId="{CC2BF81B-1AC4-4D5D-80E6-46203A86222F}"/>
          </ac:spMkLst>
        </pc:spChg>
        <pc:spChg chg="add mod">
          <ac:chgData name="Rawson, William T" userId="4bf0a6fc-c289-4aeb-963c-cda5b4106dc0" providerId="ADAL" clId="{8E1578BA-88E2-454B-9DF0-360A63EF023A}" dt="2022-03-01T02:00:13.272" v="242"/>
          <ac:spMkLst>
            <pc:docMk/>
            <pc:sldMk cId="3301087242" sldId="298"/>
            <ac:spMk id="6" creationId="{D728B707-A15D-4203-B6A3-F3CE75F990CA}"/>
          </ac:spMkLst>
        </pc:spChg>
      </pc:sldChg>
      <pc:sldChg chg="addSp delSp modSp mod">
        <pc:chgData name="Rawson, William T" userId="4bf0a6fc-c289-4aeb-963c-cda5b4106dc0" providerId="ADAL" clId="{8E1578BA-88E2-454B-9DF0-360A63EF023A}" dt="2022-03-01T02:00:15.804" v="244"/>
        <pc:sldMkLst>
          <pc:docMk/>
          <pc:sldMk cId="3046403987" sldId="299"/>
        </pc:sldMkLst>
        <pc:spChg chg="del">
          <ac:chgData name="Rawson, William T" userId="4bf0a6fc-c289-4aeb-963c-cda5b4106dc0" providerId="ADAL" clId="{8E1578BA-88E2-454B-9DF0-360A63EF023A}" dt="2022-03-01T02:00:15.443" v="243" actId="478"/>
          <ac:spMkLst>
            <pc:docMk/>
            <pc:sldMk cId="3046403987" sldId="299"/>
            <ac:spMk id="5" creationId="{D775DC2F-B18D-47E7-923D-C365FE33C5D9}"/>
          </ac:spMkLst>
        </pc:spChg>
        <pc:spChg chg="add mod">
          <ac:chgData name="Rawson, William T" userId="4bf0a6fc-c289-4aeb-963c-cda5b4106dc0" providerId="ADAL" clId="{8E1578BA-88E2-454B-9DF0-360A63EF023A}" dt="2022-03-01T02:00:15.804" v="244"/>
          <ac:spMkLst>
            <pc:docMk/>
            <pc:sldMk cId="3046403987" sldId="299"/>
            <ac:spMk id="8" creationId="{0AB34447-EEFF-49B6-9AD3-D87F0A2A0258}"/>
          </ac:spMkLst>
        </pc:spChg>
      </pc:sldChg>
      <pc:sldChg chg="addSp delSp modSp mod">
        <pc:chgData name="Rawson, William T" userId="4bf0a6fc-c289-4aeb-963c-cda5b4106dc0" providerId="ADAL" clId="{8E1578BA-88E2-454B-9DF0-360A63EF023A}" dt="2022-03-01T02:01:15.995" v="289"/>
        <pc:sldMkLst>
          <pc:docMk/>
          <pc:sldMk cId="3463372858" sldId="300"/>
        </pc:sldMkLst>
        <pc:spChg chg="del">
          <ac:chgData name="Rawson, William T" userId="4bf0a6fc-c289-4aeb-963c-cda5b4106dc0" providerId="ADAL" clId="{8E1578BA-88E2-454B-9DF0-360A63EF023A}" dt="2022-03-01T02:01:15.497" v="288" actId="478"/>
          <ac:spMkLst>
            <pc:docMk/>
            <pc:sldMk cId="3463372858" sldId="300"/>
            <ac:spMk id="5" creationId="{64F89FF3-339E-4263-9ECB-30767E3B1B56}"/>
          </ac:spMkLst>
        </pc:spChg>
        <pc:spChg chg="add mod">
          <ac:chgData name="Rawson, William T" userId="4bf0a6fc-c289-4aeb-963c-cda5b4106dc0" providerId="ADAL" clId="{8E1578BA-88E2-454B-9DF0-360A63EF023A}" dt="2022-03-01T02:01:15.995" v="289"/>
          <ac:spMkLst>
            <pc:docMk/>
            <pc:sldMk cId="3463372858" sldId="300"/>
            <ac:spMk id="11" creationId="{F6FB5229-8BA1-429A-824E-4C05D39DB4C1}"/>
          </ac:spMkLst>
        </pc:spChg>
      </pc:sldChg>
      <pc:sldChg chg="addSp delSp modSp mod">
        <pc:chgData name="Rawson, William T" userId="4bf0a6fc-c289-4aeb-963c-cda5b4106dc0" providerId="ADAL" clId="{8E1578BA-88E2-454B-9DF0-360A63EF023A}" dt="2022-03-01T02:00:18.424" v="246"/>
        <pc:sldMkLst>
          <pc:docMk/>
          <pc:sldMk cId="1566556665" sldId="301"/>
        </pc:sldMkLst>
        <pc:spChg chg="del">
          <ac:chgData name="Rawson, William T" userId="4bf0a6fc-c289-4aeb-963c-cda5b4106dc0" providerId="ADAL" clId="{8E1578BA-88E2-454B-9DF0-360A63EF023A}" dt="2022-03-01T02:00:17.729" v="245" actId="478"/>
          <ac:spMkLst>
            <pc:docMk/>
            <pc:sldMk cId="1566556665" sldId="301"/>
            <ac:spMk id="5" creationId="{BCB7DC1A-5D3B-40C2-B51A-D3F0A3BCB31C}"/>
          </ac:spMkLst>
        </pc:spChg>
        <pc:spChg chg="add mod">
          <ac:chgData name="Rawson, William T" userId="4bf0a6fc-c289-4aeb-963c-cda5b4106dc0" providerId="ADAL" clId="{8E1578BA-88E2-454B-9DF0-360A63EF023A}" dt="2022-03-01T02:00:18.424" v="246"/>
          <ac:spMkLst>
            <pc:docMk/>
            <pc:sldMk cId="1566556665" sldId="301"/>
            <ac:spMk id="11" creationId="{75A4DF25-DFB4-4684-8763-EED1F9E2A422}"/>
          </ac:spMkLst>
        </pc:spChg>
      </pc:sldChg>
      <pc:sldChg chg="addSp delSp modSp mod">
        <pc:chgData name="Rawson, William T" userId="4bf0a6fc-c289-4aeb-963c-cda5b4106dc0" providerId="ADAL" clId="{8E1578BA-88E2-454B-9DF0-360A63EF023A}" dt="2022-03-01T02:00:20.566" v="248"/>
        <pc:sldMkLst>
          <pc:docMk/>
          <pc:sldMk cId="2597099672" sldId="302"/>
        </pc:sldMkLst>
        <pc:spChg chg="del">
          <ac:chgData name="Rawson, William T" userId="4bf0a6fc-c289-4aeb-963c-cda5b4106dc0" providerId="ADAL" clId="{8E1578BA-88E2-454B-9DF0-360A63EF023A}" dt="2022-03-01T02:00:20.130" v="247" actId="478"/>
          <ac:spMkLst>
            <pc:docMk/>
            <pc:sldMk cId="2597099672" sldId="302"/>
            <ac:spMk id="5" creationId="{13ED5960-3449-43D6-B6E8-309BCC66B8C8}"/>
          </ac:spMkLst>
        </pc:spChg>
        <pc:spChg chg="add mod">
          <ac:chgData name="Rawson, William T" userId="4bf0a6fc-c289-4aeb-963c-cda5b4106dc0" providerId="ADAL" clId="{8E1578BA-88E2-454B-9DF0-360A63EF023A}" dt="2022-03-01T02:00:20.566" v="248"/>
          <ac:spMkLst>
            <pc:docMk/>
            <pc:sldMk cId="2597099672" sldId="302"/>
            <ac:spMk id="16" creationId="{FA561577-BF9B-4E09-A8E2-4C166159353B}"/>
          </ac:spMkLst>
        </pc:spChg>
      </pc:sldChg>
      <pc:sldChg chg="addSp delSp modSp mod">
        <pc:chgData name="Rawson, William T" userId="4bf0a6fc-c289-4aeb-963c-cda5b4106dc0" providerId="ADAL" clId="{8E1578BA-88E2-454B-9DF0-360A63EF023A}" dt="2022-03-01T02:00:22.509" v="250"/>
        <pc:sldMkLst>
          <pc:docMk/>
          <pc:sldMk cId="3017963911" sldId="303"/>
        </pc:sldMkLst>
        <pc:spChg chg="del">
          <ac:chgData name="Rawson, William T" userId="4bf0a6fc-c289-4aeb-963c-cda5b4106dc0" providerId="ADAL" clId="{8E1578BA-88E2-454B-9DF0-360A63EF023A}" dt="2022-03-01T02:00:22.233" v="249" actId="478"/>
          <ac:spMkLst>
            <pc:docMk/>
            <pc:sldMk cId="3017963911" sldId="303"/>
            <ac:spMk id="5" creationId="{5FDAFFF3-A90C-4EAD-B2B8-581BD77D4B9A}"/>
          </ac:spMkLst>
        </pc:spChg>
        <pc:spChg chg="add mod">
          <ac:chgData name="Rawson, William T" userId="4bf0a6fc-c289-4aeb-963c-cda5b4106dc0" providerId="ADAL" clId="{8E1578BA-88E2-454B-9DF0-360A63EF023A}" dt="2022-03-01T02:00:22.509" v="250"/>
          <ac:spMkLst>
            <pc:docMk/>
            <pc:sldMk cId="3017963911" sldId="303"/>
            <ac:spMk id="11" creationId="{B1AB75BC-64EF-4C55-899F-9582D4800A59}"/>
          </ac:spMkLst>
        </pc:spChg>
      </pc:sldChg>
      <pc:sldChg chg="addSp delSp modSp mod">
        <pc:chgData name="Rawson, William T" userId="4bf0a6fc-c289-4aeb-963c-cda5b4106dc0" providerId="ADAL" clId="{8E1578BA-88E2-454B-9DF0-360A63EF023A}" dt="2022-03-01T02:00:25.171" v="252"/>
        <pc:sldMkLst>
          <pc:docMk/>
          <pc:sldMk cId="2639452637" sldId="304"/>
        </pc:sldMkLst>
        <pc:spChg chg="del">
          <ac:chgData name="Rawson, William T" userId="4bf0a6fc-c289-4aeb-963c-cda5b4106dc0" providerId="ADAL" clId="{8E1578BA-88E2-454B-9DF0-360A63EF023A}" dt="2022-03-01T02:00:23.945" v="251" actId="478"/>
          <ac:spMkLst>
            <pc:docMk/>
            <pc:sldMk cId="2639452637" sldId="304"/>
            <ac:spMk id="5" creationId="{36BA3370-CFF8-4105-BB2D-601E9B007FE7}"/>
          </ac:spMkLst>
        </pc:spChg>
        <pc:spChg chg="add mod">
          <ac:chgData name="Rawson, William T" userId="4bf0a6fc-c289-4aeb-963c-cda5b4106dc0" providerId="ADAL" clId="{8E1578BA-88E2-454B-9DF0-360A63EF023A}" dt="2022-03-01T02:00:25.171" v="252"/>
          <ac:spMkLst>
            <pc:docMk/>
            <pc:sldMk cId="2639452637" sldId="304"/>
            <ac:spMk id="7" creationId="{A46C66F0-564F-4156-B18D-5792CA9812D5}"/>
          </ac:spMkLst>
        </pc:spChg>
      </pc:sldChg>
      <pc:sldChg chg="addSp delSp modSp mod">
        <pc:chgData name="Rawson, William T" userId="4bf0a6fc-c289-4aeb-963c-cda5b4106dc0" providerId="ADAL" clId="{8E1578BA-88E2-454B-9DF0-360A63EF023A}" dt="2022-03-01T02:00:36.992" v="257"/>
        <pc:sldMkLst>
          <pc:docMk/>
          <pc:sldMk cId="2455542151" sldId="305"/>
        </pc:sldMkLst>
        <pc:spChg chg="mod">
          <ac:chgData name="Rawson, William T" userId="4bf0a6fc-c289-4aeb-963c-cda5b4106dc0" providerId="ADAL" clId="{8E1578BA-88E2-454B-9DF0-360A63EF023A}" dt="2022-03-01T02:00:33.014" v="255" actId="20577"/>
          <ac:spMkLst>
            <pc:docMk/>
            <pc:sldMk cId="2455542151" sldId="305"/>
            <ac:spMk id="3" creationId="{9BD612EA-DB0A-4DE7-869E-AC2CCC2E8BDC}"/>
          </ac:spMkLst>
        </pc:spChg>
        <pc:spChg chg="del">
          <ac:chgData name="Rawson, William T" userId="4bf0a6fc-c289-4aeb-963c-cda5b4106dc0" providerId="ADAL" clId="{8E1578BA-88E2-454B-9DF0-360A63EF023A}" dt="2022-03-01T02:00:36.689" v="256" actId="478"/>
          <ac:spMkLst>
            <pc:docMk/>
            <pc:sldMk cId="2455542151" sldId="305"/>
            <ac:spMk id="5" creationId="{846DB8A2-4F9C-4519-875C-60DC76725E0F}"/>
          </ac:spMkLst>
        </pc:spChg>
        <pc:spChg chg="add mod">
          <ac:chgData name="Rawson, William T" userId="4bf0a6fc-c289-4aeb-963c-cda5b4106dc0" providerId="ADAL" clId="{8E1578BA-88E2-454B-9DF0-360A63EF023A}" dt="2022-03-01T02:00:36.992" v="257"/>
          <ac:spMkLst>
            <pc:docMk/>
            <pc:sldMk cId="2455542151" sldId="305"/>
            <ac:spMk id="8" creationId="{3ED94174-5218-4ED7-BE43-5CD104D16841}"/>
          </ac:spMkLst>
        </pc:spChg>
      </pc:sldChg>
      <pc:sldChg chg="addSp delSp modSp mod">
        <pc:chgData name="Rawson, William T" userId="4bf0a6fc-c289-4aeb-963c-cda5b4106dc0" providerId="ADAL" clId="{8E1578BA-88E2-454B-9DF0-360A63EF023A}" dt="2022-03-01T02:00:39.089" v="259"/>
        <pc:sldMkLst>
          <pc:docMk/>
          <pc:sldMk cId="281714097" sldId="306"/>
        </pc:sldMkLst>
        <pc:spChg chg="del">
          <ac:chgData name="Rawson, William T" userId="4bf0a6fc-c289-4aeb-963c-cda5b4106dc0" providerId="ADAL" clId="{8E1578BA-88E2-454B-9DF0-360A63EF023A}" dt="2022-03-01T02:00:38.750" v="258" actId="478"/>
          <ac:spMkLst>
            <pc:docMk/>
            <pc:sldMk cId="281714097" sldId="306"/>
            <ac:spMk id="5" creationId="{E588D26C-D6EF-42D5-9D0A-75D0B4EE2C59}"/>
          </ac:spMkLst>
        </pc:spChg>
        <pc:spChg chg="add mod">
          <ac:chgData name="Rawson, William T" userId="4bf0a6fc-c289-4aeb-963c-cda5b4106dc0" providerId="ADAL" clId="{8E1578BA-88E2-454B-9DF0-360A63EF023A}" dt="2022-03-01T02:00:39.089" v="259"/>
          <ac:spMkLst>
            <pc:docMk/>
            <pc:sldMk cId="281714097" sldId="306"/>
            <ac:spMk id="7" creationId="{FB4FB55E-7927-4E65-A2CA-408AC31FC740}"/>
          </ac:spMkLst>
        </pc:spChg>
      </pc:sldChg>
      <pc:sldChg chg="addSp delSp modSp mod">
        <pc:chgData name="Rawson, William T" userId="4bf0a6fc-c289-4aeb-963c-cda5b4106dc0" providerId="ADAL" clId="{8E1578BA-88E2-454B-9DF0-360A63EF023A}" dt="2022-03-01T02:00:54.675" v="271" actId="1035"/>
        <pc:sldMkLst>
          <pc:docMk/>
          <pc:sldMk cId="1056453208" sldId="310"/>
        </pc:sldMkLst>
        <pc:spChg chg="del">
          <ac:chgData name="Rawson, William T" userId="4bf0a6fc-c289-4aeb-963c-cda5b4106dc0" providerId="ADAL" clId="{8E1578BA-88E2-454B-9DF0-360A63EF023A}" dt="2022-03-01T02:00:53.047" v="268" actId="478"/>
          <ac:spMkLst>
            <pc:docMk/>
            <pc:sldMk cId="1056453208" sldId="310"/>
            <ac:spMk id="5" creationId="{335AEECF-4B55-418A-91B5-DBEBC0B5755B}"/>
          </ac:spMkLst>
        </pc:spChg>
        <pc:spChg chg="add mod">
          <ac:chgData name="Rawson, William T" userId="4bf0a6fc-c289-4aeb-963c-cda5b4106dc0" providerId="ADAL" clId="{8E1578BA-88E2-454B-9DF0-360A63EF023A}" dt="2022-03-01T02:00:54.675" v="271" actId="1035"/>
          <ac:spMkLst>
            <pc:docMk/>
            <pc:sldMk cId="1056453208" sldId="310"/>
            <ac:spMk id="8" creationId="{F02D7C75-473D-4391-BD8B-7EB7F48318D7}"/>
          </ac:spMkLst>
        </pc:spChg>
      </pc:sldChg>
      <pc:sldChg chg="addSp delSp modSp mod">
        <pc:chgData name="Rawson, William T" userId="4bf0a6fc-c289-4aeb-963c-cda5b4106dc0" providerId="ADAL" clId="{8E1578BA-88E2-454B-9DF0-360A63EF023A}" dt="2022-03-01T01:59:55.829" v="230"/>
        <pc:sldMkLst>
          <pc:docMk/>
          <pc:sldMk cId="2962815092" sldId="311"/>
        </pc:sldMkLst>
        <pc:spChg chg="del">
          <ac:chgData name="Rawson, William T" userId="4bf0a6fc-c289-4aeb-963c-cda5b4106dc0" providerId="ADAL" clId="{8E1578BA-88E2-454B-9DF0-360A63EF023A}" dt="2022-03-01T01:59:55.534" v="229" actId="478"/>
          <ac:spMkLst>
            <pc:docMk/>
            <pc:sldMk cId="2962815092" sldId="311"/>
            <ac:spMk id="5" creationId="{5F1EB52A-A3FF-48E6-A0D0-CDC44D4C4B0E}"/>
          </ac:spMkLst>
        </pc:spChg>
        <pc:spChg chg="add mod">
          <ac:chgData name="Rawson, William T" userId="4bf0a6fc-c289-4aeb-963c-cda5b4106dc0" providerId="ADAL" clId="{8E1578BA-88E2-454B-9DF0-360A63EF023A}" dt="2022-03-01T01:59:55.829" v="230"/>
          <ac:spMkLst>
            <pc:docMk/>
            <pc:sldMk cId="2962815092" sldId="311"/>
            <ac:spMk id="6" creationId="{951DBECA-488B-4D32-887E-E451E33DA89C}"/>
          </ac:spMkLst>
        </pc:spChg>
      </pc:sldChg>
      <pc:sldChg chg="addSp delSp modSp mod">
        <pc:chgData name="Rawson, William T" userId="4bf0a6fc-c289-4aeb-963c-cda5b4106dc0" providerId="ADAL" clId="{8E1578BA-88E2-454B-9DF0-360A63EF023A}" dt="2022-03-01T02:00:46.185" v="263"/>
        <pc:sldMkLst>
          <pc:docMk/>
          <pc:sldMk cId="2233835591" sldId="312"/>
        </pc:sldMkLst>
        <pc:spChg chg="del">
          <ac:chgData name="Rawson, William T" userId="4bf0a6fc-c289-4aeb-963c-cda5b4106dc0" providerId="ADAL" clId="{8E1578BA-88E2-454B-9DF0-360A63EF023A}" dt="2022-03-01T02:00:45.796" v="262" actId="478"/>
          <ac:spMkLst>
            <pc:docMk/>
            <pc:sldMk cId="2233835591" sldId="312"/>
            <ac:spMk id="5" creationId="{21129262-AF54-4F78-9B85-4D8F87FEDBF2}"/>
          </ac:spMkLst>
        </pc:spChg>
        <pc:spChg chg="add mod">
          <ac:chgData name="Rawson, William T" userId="4bf0a6fc-c289-4aeb-963c-cda5b4106dc0" providerId="ADAL" clId="{8E1578BA-88E2-454B-9DF0-360A63EF023A}" dt="2022-03-01T02:00:46.185" v="263"/>
          <ac:spMkLst>
            <pc:docMk/>
            <pc:sldMk cId="2233835591" sldId="312"/>
            <ac:spMk id="6" creationId="{A5EBAC20-0601-43CA-B0C1-00212F0754AC}"/>
          </ac:spMkLst>
        </pc:spChg>
      </pc:sldChg>
      <pc:sldChg chg="addSp delSp modSp mod">
        <pc:chgData name="Rawson, William T" userId="4bf0a6fc-c289-4aeb-963c-cda5b4106dc0" providerId="ADAL" clId="{8E1578BA-88E2-454B-9DF0-360A63EF023A}" dt="2022-03-01T02:01:24.160" v="295"/>
        <pc:sldMkLst>
          <pc:docMk/>
          <pc:sldMk cId="643105587" sldId="314"/>
        </pc:sldMkLst>
        <pc:spChg chg="del">
          <ac:chgData name="Rawson, William T" userId="4bf0a6fc-c289-4aeb-963c-cda5b4106dc0" providerId="ADAL" clId="{8E1578BA-88E2-454B-9DF0-360A63EF023A}" dt="2022-03-01T02:01:23.399" v="294" actId="478"/>
          <ac:spMkLst>
            <pc:docMk/>
            <pc:sldMk cId="643105587" sldId="314"/>
            <ac:spMk id="3" creationId="{AA16FF78-CB12-4C17-B8AC-EECBD217A2DA}"/>
          </ac:spMkLst>
        </pc:spChg>
        <pc:spChg chg="add mod">
          <ac:chgData name="Rawson, William T" userId="4bf0a6fc-c289-4aeb-963c-cda5b4106dc0" providerId="ADAL" clId="{8E1578BA-88E2-454B-9DF0-360A63EF023A}" dt="2022-03-01T02:01:24.160" v="295"/>
          <ac:spMkLst>
            <pc:docMk/>
            <pc:sldMk cId="643105587" sldId="314"/>
            <ac:spMk id="27" creationId="{DF83273A-2995-482E-BFC2-94DB94D741F3}"/>
          </ac:spMkLst>
        </pc:spChg>
      </pc:sldChg>
      <pc:sldChg chg="addSp delSp modSp mod">
        <pc:chgData name="Rawson, William T" userId="4bf0a6fc-c289-4aeb-963c-cda5b4106dc0" providerId="ADAL" clId="{8E1578BA-88E2-454B-9DF0-360A63EF023A}" dt="2022-03-01T02:01:26.575" v="297"/>
        <pc:sldMkLst>
          <pc:docMk/>
          <pc:sldMk cId="1697382250" sldId="315"/>
        </pc:sldMkLst>
        <pc:spChg chg="del">
          <ac:chgData name="Rawson, William T" userId="4bf0a6fc-c289-4aeb-963c-cda5b4106dc0" providerId="ADAL" clId="{8E1578BA-88E2-454B-9DF0-360A63EF023A}" dt="2022-03-01T02:01:26.243" v="296" actId="478"/>
          <ac:spMkLst>
            <pc:docMk/>
            <pc:sldMk cId="1697382250" sldId="315"/>
            <ac:spMk id="3" creationId="{95BDFCF3-D96D-4F2B-92BB-D6B85AC2D0BC}"/>
          </ac:spMkLst>
        </pc:spChg>
        <pc:spChg chg="add mod">
          <ac:chgData name="Rawson, William T" userId="4bf0a6fc-c289-4aeb-963c-cda5b4106dc0" providerId="ADAL" clId="{8E1578BA-88E2-454B-9DF0-360A63EF023A}" dt="2022-03-01T02:01:26.575" v="297"/>
          <ac:spMkLst>
            <pc:docMk/>
            <pc:sldMk cId="1697382250" sldId="315"/>
            <ac:spMk id="8" creationId="{B0F9A81D-9C6C-45A6-916C-89EB08C5B909}"/>
          </ac:spMkLst>
        </pc:spChg>
      </pc:sldChg>
      <pc:sldChg chg="addSp delSp modSp mod">
        <pc:chgData name="Rawson, William T" userId="4bf0a6fc-c289-4aeb-963c-cda5b4106dc0" providerId="ADAL" clId="{8E1578BA-88E2-454B-9DF0-360A63EF023A}" dt="2022-03-01T01:59:35.257" v="214"/>
        <pc:sldMkLst>
          <pc:docMk/>
          <pc:sldMk cId="3153242035" sldId="320"/>
        </pc:sldMkLst>
        <pc:spChg chg="mod">
          <ac:chgData name="Rawson, William T" userId="4bf0a6fc-c289-4aeb-963c-cda5b4106dc0" providerId="ADAL" clId="{8E1578BA-88E2-454B-9DF0-360A63EF023A}" dt="2022-03-01T01:51:28.289" v="54" actId="113"/>
          <ac:spMkLst>
            <pc:docMk/>
            <pc:sldMk cId="3153242035" sldId="320"/>
            <ac:spMk id="3" creationId="{6E832966-A534-4188-A4B6-B8A810440231}"/>
          </ac:spMkLst>
        </pc:spChg>
        <pc:spChg chg="del">
          <ac:chgData name="Rawson, William T" userId="4bf0a6fc-c289-4aeb-963c-cda5b4106dc0" providerId="ADAL" clId="{8E1578BA-88E2-454B-9DF0-360A63EF023A}" dt="2022-03-01T01:58:36.688" v="146" actId="478"/>
          <ac:spMkLst>
            <pc:docMk/>
            <pc:sldMk cId="3153242035" sldId="320"/>
            <ac:spMk id="7" creationId="{ECA8AB4A-2992-4D95-9030-C87BFDE21D81}"/>
          </ac:spMkLst>
        </pc:spChg>
        <pc:spChg chg="add del mod">
          <ac:chgData name="Rawson, William T" userId="4bf0a6fc-c289-4aeb-963c-cda5b4106dc0" providerId="ADAL" clId="{8E1578BA-88E2-454B-9DF0-360A63EF023A}" dt="2022-03-01T01:59:34.934" v="213" actId="478"/>
          <ac:spMkLst>
            <pc:docMk/>
            <pc:sldMk cId="3153242035" sldId="320"/>
            <ac:spMk id="8" creationId="{28306296-A628-4C65-AE08-8FC9DAD21CE7}"/>
          </ac:spMkLst>
        </pc:spChg>
        <pc:spChg chg="add mod">
          <ac:chgData name="Rawson, William T" userId="4bf0a6fc-c289-4aeb-963c-cda5b4106dc0" providerId="ADAL" clId="{8E1578BA-88E2-454B-9DF0-360A63EF023A}" dt="2022-03-01T01:59:35.257" v="214"/>
          <ac:spMkLst>
            <pc:docMk/>
            <pc:sldMk cId="3153242035" sldId="320"/>
            <ac:spMk id="9" creationId="{95AB7551-1D7B-44F4-BF97-EEFB3A03591E}"/>
          </ac:spMkLst>
        </pc:spChg>
      </pc:sldChg>
      <pc:sldChg chg="addSp delSp modSp add mod">
        <pc:chgData name="Rawson, William T" userId="4bf0a6fc-c289-4aeb-963c-cda5b4106dc0" providerId="ADAL" clId="{8E1578BA-88E2-454B-9DF0-360A63EF023A}" dt="2022-03-01T02:00:48.171" v="265"/>
        <pc:sldMkLst>
          <pc:docMk/>
          <pc:sldMk cId="2735907579" sldId="321"/>
        </pc:sldMkLst>
        <pc:spChg chg="del">
          <ac:chgData name="Rawson, William T" userId="4bf0a6fc-c289-4aeb-963c-cda5b4106dc0" providerId="ADAL" clId="{8E1578BA-88E2-454B-9DF0-360A63EF023A}" dt="2022-03-01T02:00:47.855" v="264" actId="478"/>
          <ac:spMkLst>
            <pc:docMk/>
            <pc:sldMk cId="2735907579" sldId="321"/>
            <ac:spMk id="6" creationId="{5FF30AFB-7F14-4763-A1B2-7F22DE9D7502}"/>
          </ac:spMkLst>
        </pc:spChg>
        <pc:spChg chg="add mod">
          <ac:chgData name="Rawson, William T" userId="4bf0a6fc-c289-4aeb-963c-cda5b4106dc0" providerId="ADAL" clId="{8E1578BA-88E2-454B-9DF0-360A63EF023A}" dt="2022-03-01T02:00:48.171" v="265"/>
          <ac:spMkLst>
            <pc:docMk/>
            <pc:sldMk cId="2735907579" sldId="321"/>
            <ac:spMk id="7" creationId="{5B7457EA-2ACA-49D6-9FCF-B3E8BB49BD17}"/>
          </ac:spMkLst>
        </pc:spChg>
      </pc:sldChg>
      <pc:sldChg chg="addSp delSp modSp mod">
        <pc:chgData name="Rawson, William T" userId="4bf0a6fc-c289-4aeb-963c-cda5b4106dc0" providerId="ADAL" clId="{8E1578BA-88E2-454B-9DF0-360A63EF023A}" dt="2022-03-01T02:00:03.632" v="234"/>
        <pc:sldMkLst>
          <pc:docMk/>
          <pc:sldMk cId="2417196629" sldId="323"/>
        </pc:sldMkLst>
        <pc:spChg chg="del">
          <ac:chgData name="Rawson, William T" userId="4bf0a6fc-c289-4aeb-963c-cda5b4106dc0" providerId="ADAL" clId="{8E1578BA-88E2-454B-9DF0-360A63EF023A}" dt="2022-03-01T02:00:02.901" v="233" actId="478"/>
          <ac:spMkLst>
            <pc:docMk/>
            <pc:sldMk cId="2417196629" sldId="323"/>
            <ac:spMk id="5" creationId="{0056ED44-4DBF-4D8D-BDA2-212CF5D40AC6}"/>
          </ac:spMkLst>
        </pc:spChg>
        <pc:spChg chg="add mod">
          <ac:chgData name="Rawson, William T" userId="4bf0a6fc-c289-4aeb-963c-cda5b4106dc0" providerId="ADAL" clId="{8E1578BA-88E2-454B-9DF0-360A63EF023A}" dt="2022-03-01T02:00:03.632" v="234"/>
          <ac:spMkLst>
            <pc:docMk/>
            <pc:sldMk cId="2417196629" sldId="323"/>
            <ac:spMk id="13" creationId="{B55431DF-9F7C-44DF-BBE1-4919578F001A}"/>
          </ac:spMkLst>
        </pc:spChg>
      </pc:sldChg>
      <pc:sldChg chg="addSp delSp modSp mod">
        <pc:chgData name="Rawson, William T" userId="4bf0a6fc-c289-4aeb-963c-cda5b4106dc0" providerId="ADAL" clId="{8E1578BA-88E2-454B-9DF0-360A63EF023A}" dt="2022-03-01T02:00:08.023" v="238"/>
        <pc:sldMkLst>
          <pc:docMk/>
          <pc:sldMk cId="3297606652" sldId="324"/>
        </pc:sldMkLst>
        <pc:spChg chg="del">
          <ac:chgData name="Rawson, William T" userId="4bf0a6fc-c289-4aeb-963c-cda5b4106dc0" providerId="ADAL" clId="{8E1578BA-88E2-454B-9DF0-360A63EF023A}" dt="2022-03-01T02:00:07.660" v="237" actId="478"/>
          <ac:spMkLst>
            <pc:docMk/>
            <pc:sldMk cId="3297606652" sldId="324"/>
            <ac:spMk id="5" creationId="{6B32213C-08E4-4A2B-96C4-0606899CFF23}"/>
          </ac:spMkLst>
        </pc:spChg>
        <pc:spChg chg="add mod">
          <ac:chgData name="Rawson, William T" userId="4bf0a6fc-c289-4aeb-963c-cda5b4106dc0" providerId="ADAL" clId="{8E1578BA-88E2-454B-9DF0-360A63EF023A}" dt="2022-03-01T02:00:08.023" v="238"/>
          <ac:spMkLst>
            <pc:docMk/>
            <pc:sldMk cId="3297606652" sldId="324"/>
            <ac:spMk id="8" creationId="{365FA9FD-B4E7-47C6-92AD-E293C04997C2}"/>
          </ac:spMkLst>
        </pc:spChg>
      </pc:sldChg>
      <pc:sldChg chg="addSp delSp modSp add mod">
        <pc:chgData name="Rawson, William T" userId="4bf0a6fc-c289-4aeb-963c-cda5b4106dc0" providerId="ADAL" clId="{8E1578BA-88E2-454B-9DF0-360A63EF023A}" dt="2022-03-01T01:59:42.802" v="220"/>
        <pc:sldMkLst>
          <pc:docMk/>
          <pc:sldMk cId="3894549926" sldId="325"/>
        </pc:sldMkLst>
        <pc:spChg chg="mod">
          <ac:chgData name="Rawson, William T" userId="4bf0a6fc-c289-4aeb-963c-cda5b4106dc0" providerId="ADAL" clId="{8E1578BA-88E2-454B-9DF0-360A63EF023A}" dt="2022-03-01T01:53:06.190" v="68" actId="207"/>
          <ac:spMkLst>
            <pc:docMk/>
            <pc:sldMk cId="3894549926" sldId="325"/>
            <ac:spMk id="3" creationId="{94789065-D555-4340-8F5C-9424387B93B8}"/>
          </ac:spMkLst>
        </pc:spChg>
        <pc:spChg chg="del">
          <ac:chgData name="Rawson, William T" userId="4bf0a6fc-c289-4aeb-963c-cda5b4106dc0" providerId="ADAL" clId="{8E1578BA-88E2-454B-9DF0-360A63EF023A}" dt="2022-03-01T01:58:44.917" v="152" actId="478"/>
          <ac:spMkLst>
            <pc:docMk/>
            <pc:sldMk cId="3894549926" sldId="325"/>
            <ac:spMk id="7" creationId="{95E3E8FD-11C4-45E5-92B9-EB9693F02463}"/>
          </ac:spMkLst>
        </pc:spChg>
        <pc:spChg chg="add del mod">
          <ac:chgData name="Rawson, William T" userId="4bf0a6fc-c289-4aeb-963c-cda5b4106dc0" providerId="ADAL" clId="{8E1578BA-88E2-454B-9DF0-360A63EF023A}" dt="2022-03-01T01:59:42.413" v="219" actId="478"/>
          <ac:spMkLst>
            <pc:docMk/>
            <pc:sldMk cId="3894549926" sldId="325"/>
            <ac:spMk id="9" creationId="{BF664E09-8AB3-435C-A2B9-BD6E3E41D389}"/>
          </ac:spMkLst>
        </pc:spChg>
        <pc:spChg chg="add mod">
          <ac:chgData name="Rawson, William T" userId="4bf0a6fc-c289-4aeb-963c-cda5b4106dc0" providerId="ADAL" clId="{8E1578BA-88E2-454B-9DF0-360A63EF023A}" dt="2022-03-01T01:59:42.802" v="220"/>
          <ac:spMkLst>
            <pc:docMk/>
            <pc:sldMk cId="3894549926" sldId="325"/>
            <ac:spMk id="10" creationId="{91C06D78-75F5-41CA-9F36-E110F03FE3C7}"/>
          </ac:spMkLst>
        </pc:spChg>
        <pc:picChg chg="add mod">
          <ac:chgData name="Rawson, William T" userId="4bf0a6fc-c289-4aeb-963c-cda5b4106dc0" providerId="ADAL" clId="{8E1578BA-88E2-454B-9DF0-360A63EF023A}" dt="2022-03-01T01:53:37.405" v="74" actId="1076"/>
          <ac:picMkLst>
            <pc:docMk/>
            <pc:sldMk cId="3894549926" sldId="325"/>
            <ac:picMk id="8" creationId="{00AFDBF1-4471-4CBE-909E-B0691759A2FC}"/>
          </ac:picMkLst>
        </pc:picChg>
      </pc:sldChg>
      <pc:sldChg chg="addSp delSp modSp mod">
        <pc:chgData name="Rawson, William T" userId="4bf0a6fc-c289-4aeb-963c-cda5b4106dc0" providerId="ADAL" clId="{8E1578BA-88E2-454B-9DF0-360A63EF023A}" dt="2022-03-01T02:00:05.832" v="236"/>
        <pc:sldMkLst>
          <pc:docMk/>
          <pc:sldMk cId="9169651" sldId="326"/>
        </pc:sldMkLst>
        <pc:spChg chg="del">
          <ac:chgData name="Rawson, William T" userId="4bf0a6fc-c289-4aeb-963c-cda5b4106dc0" providerId="ADAL" clId="{8E1578BA-88E2-454B-9DF0-360A63EF023A}" dt="2022-03-01T02:00:05.446" v="235" actId="478"/>
          <ac:spMkLst>
            <pc:docMk/>
            <pc:sldMk cId="9169651" sldId="326"/>
            <ac:spMk id="5" creationId="{879AD0ED-4B6A-454F-A360-44FAFB1BFED0}"/>
          </ac:spMkLst>
        </pc:spChg>
        <pc:spChg chg="add mod">
          <ac:chgData name="Rawson, William T" userId="4bf0a6fc-c289-4aeb-963c-cda5b4106dc0" providerId="ADAL" clId="{8E1578BA-88E2-454B-9DF0-360A63EF023A}" dt="2022-03-01T02:00:05.832" v="236"/>
          <ac:spMkLst>
            <pc:docMk/>
            <pc:sldMk cId="9169651" sldId="326"/>
            <ac:spMk id="8" creationId="{15D153B8-A56B-4FDC-93C6-46D4D49866F9}"/>
          </ac:spMkLst>
        </pc:spChg>
      </pc:sldChg>
      <pc:sldChg chg="addSp delSp modSp mod">
        <pc:chgData name="Rawson, William T" userId="4bf0a6fc-c289-4aeb-963c-cda5b4106dc0" providerId="ADAL" clId="{8E1578BA-88E2-454B-9DF0-360A63EF023A}" dt="2022-03-01T02:01:18.729" v="291"/>
        <pc:sldMkLst>
          <pc:docMk/>
          <pc:sldMk cId="1523277765" sldId="327"/>
        </pc:sldMkLst>
        <pc:spChg chg="del">
          <ac:chgData name="Rawson, William T" userId="4bf0a6fc-c289-4aeb-963c-cda5b4106dc0" providerId="ADAL" clId="{8E1578BA-88E2-454B-9DF0-360A63EF023A}" dt="2022-03-01T02:01:18.349" v="290" actId="478"/>
          <ac:spMkLst>
            <pc:docMk/>
            <pc:sldMk cId="1523277765" sldId="327"/>
            <ac:spMk id="5" creationId="{A6DB6631-8497-46F2-B41A-FEACADE69717}"/>
          </ac:spMkLst>
        </pc:spChg>
        <pc:spChg chg="add mod">
          <ac:chgData name="Rawson, William T" userId="4bf0a6fc-c289-4aeb-963c-cda5b4106dc0" providerId="ADAL" clId="{8E1578BA-88E2-454B-9DF0-360A63EF023A}" dt="2022-03-01T02:01:18.729" v="291"/>
          <ac:spMkLst>
            <pc:docMk/>
            <pc:sldMk cId="1523277765" sldId="327"/>
            <ac:spMk id="14" creationId="{03911C0D-B660-432A-8ACF-EAB3DB3247D5}"/>
          </ac:spMkLst>
        </pc:spChg>
      </pc:sldChg>
      <pc:sldChg chg="addSp delSp modSp mod">
        <pc:chgData name="Rawson, William T" userId="4bf0a6fc-c289-4aeb-963c-cda5b4106dc0" providerId="ADAL" clId="{8E1578BA-88E2-454B-9DF0-360A63EF023A}" dt="2022-03-01T02:01:21.385" v="293"/>
        <pc:sldMkLst>
          <pc:docMk/>
          <pc:sldMk cId="2017802548" sldId="328"/>
        </pc:sldMkLst>
        <pc:spChg chg="del">
          <ac:chgData name="Rawson, William T" userId="4bf0a6fc-c289-4aeb-963c-cda5b4106dc0" providerId="ADAL" clId="{8E1578BA-88E2-454B-9DF0-360A63EF023A}" dt="2022-03-01T02:01:21.042" v="292" actId="478"/>
          <ac:spMkLst>
            <pc:docMk/>
            <pc:sldMk cId="2017802548" sldId="328"/>
            <ac:spMk id="5" creationId="{253F7F2F-F8C5-4D87-AF0E-3CD89165CD8F}"/>
          </ac:spMkLst>
        </pc:spChg>
        <pc:spChg chg="add mod">
          <ac:chgData name="Rawson, William T" userId="4bf0a6fc-c289-4aeb-963c-cda5b4106dc0" providerId="ADAL" clId="{8E1578BA-88E2-454B-9DF0-360A63EF023A}" dt="2022-03-01T02:01:21.385" v="293"/>
          <ac:spMkLst>
            <pc:docMk/>
            <pc:sldMk cId="2017802548" sldId="328"/>
            <ac:spMk id="8" creationId="{E81B22AE-D3B1-4982-BF66-27EADBB2C76B}"/>
          </ac:spMkLst>
        </pc:spChg>
      </pc:sldChg>
      <pc:sldChg chg="addSp delSp modSp mod">
        <pc:chgData name="Rawson, William T" userId="4bf0a6fc-c289-4aeb-963c-cda5b4106dc0" providerId="ADAL" clId="{8E1578BA-88E2-454B-9DF0-360A63EF023A}" dt="2022-03-01T01:59:51.545" v="226"/>
        <pc:sldMkLst>
          <pc:docMk/>
          <pc:sldMk cId="1109442032" sldId="329"/>
        </pc:sldMkLst>
        <pc:spChg chg="del">
          <ac:chgData name="Rawson, William T" userId="4bf0a6fc-c289-4aeb-963c-cda5b4106dc0" providerId="ADAL" clId="{8E1578BA-88E2-454B-9DF0-360A63EF023A}" dt="2022-03-01T01:59:51.248" v="225" actId="478"/>
          <ac:spMkLst>
            <pc:docMk/>
            <pc:sldMk cId="1109442032" sldId="329"/>
            <ac:spMk id="5" creationId="{A190993D-657E-4605-8AA4-D18249C80D2B}"/>
          </ac:spMkLst>
        </pc:spChg>
        <pc:spChg chg="add mod">
          <ac:chgData name="Rawson, William T" userId="4bf0a6fc-c289-4aeb-963c-cda5b4106dc0" providerId="ADAL" clId="{8E1578BA-88E2-454B-9DF0-360A63EF023A}" dt="2022-03-01T01:59:51.545" v="226"/>
          <ac:spMkLst>
            <pc:docMk/>
            <pc:sldMk cId="1109442032" sldId="329"/>
            <ac:spMk id="35" creationId="{F64CEAE9-5493-4691-8AC8-211604BBD5C6}"/>
          </ac:spMkLst>
        </pc:spChg>
      </pc:sldChg>
      <pc:sldChg chg="addSp delSp modSp mod">
        <pc:chgData name="Rawson, William T" userId="4bf0a6fc-c289-4aeb-963c-cda5b4106dc0" providerId="ADAL" clId="{8E1578BA-88E2-454B-9DF0-360A63EF023A}" dt="2022-03-01T01:59:53.739" v="228"/>
        <pc:sldMkLst>
          <pc:docMk/>
          <pc:sldMk cId="3969678618" sldId="330"/>
        </pc:sldMkLst>
        <pc:spChg chg="del mod">
          <ac:chgData name="Rawson, William T" userId="4bf0a6fc-c289-4aeb-963c-cda5b4106dc0" providerId="ADAL" clId="{8E1578BA-88E2-454B-9DF0-360A63EF023A}" dt="2022-03-01T01:59:53.418" v="227" actId="478"/>
          <ac:spMkLst>
            <pc:docMk/>
            <pc:sldMk cId="3969678618" sldId="330"/>
            <ac:spMk id="5" creationId="{8C30D198-3A82-47BB-87B8-E2A621325A41}"/>
          </ac:spMkLst>
        </pc:spChg>
        <pc:spChg chg="add mod">
          <ac:chgData name="Rawson, William T" userId="4bf0a6fc-c289-4aeb-963c-cda5b4106dc0" providerId="ADAL" clId="{8E1578BA-88E2-454B-9DF0-360A63EF023A}" dt="2022-03-01T01:59:53.739" v="228"/>
          <ac:spMkLst>
            <pc:docMk/>
            <pc:sldMk cId="3969678618" sldId="330"/>
            <ac:spMk id="28" creationId="{88DB8206-C904-4434-AF8E-3D0BEE3439DA}"/>
          </ac:spMkLst>
        </pc:spChg>
      </pc:sldChg>
      <pc:sldChg chg="addSp delSp modSp mod">
        <pc:chgData name="Rawson, William T" userId="4bf0a6fc-c289-4aeb-963c-cda5b4106dc0" providerId="ADAL" clId="{8E1578BA-88E2-454B-9DF0-360A63EF023A}" dt="2022-03-01T02:00:10.974" v="240"/>
        <pc:sldMkLst>
          <pc:docMk/>
          <pc:sldMk cId="3945525115" sldId="331"/>
        </pc:sldMkLst>
        <pc:spChg chg="del">
          <ac:chgData name="Rawson, William T" userId="4bf0a6fc-c289-4aeb-963c-cda5b4106dc0" providerId="ADAL" clId="{8E1578BA-88E2-454B-9DF0-360A63EF023A}" dt="2022-03-01T02:00:10.596" v="239" actId="478"/>
          <ac:spMkLst>
            <pc:docMk/>
            <pc:sldMk cId="3945525115" sldId="331"/>
            <ac:spMk id="5" creationId="{39275C74-CA7A-4CA8-8EC8-DDCAFFB0C64B}"/>
          </ac:spMkLst>
        </pc:spChg>
        <pc:spChg chg="add mod">
          <ac:chgData name="Rawson, William T" userId="4bf0a6fc-c289-4aeb-963c-cda5b4106dc0" providerId="ADAL" clId="{8E1578BA-88E2-454B-9DF0-360A63EF023A}" dt="2022-03-01T02:00:10.974" v="240"/>
          <ac:spMkLst>
            <pc:docMk/>
            <pc:sldMk cId="3945525115" sldId="331"/>
            <ac:spMk id="8" creationId="{27E81E3B-EF77-4B8E-AC24-03DAF61B434E}"/>
          </ac:spMkLst>
        </pc:spChg>
      </pc:sldChg>
      <pc:sldChg chg="addSp delSp modSp mod">
        <pc:chgData name="Rawson, William T" userId="4bf0a6fc-c289-4aeb-963c-cda5b4106dc0" providerId="ADAL" clId="{8E1578BA-88E2-454B-9DF0-360A63EF023A}" dt="2022-03-01T02:00:41.174" v="261"/>
        <pc:sldMkLst>
          <pc:docMk/>
          <pc:sldMk cId="1042508344" sldId="332"/>
        </pc:sldMkLst>
        <pc:spChg chg="del">
          <ac:chgData name="Rawson, William T" userId="4bf0a6fc-c289-4aeb-963c-cda5b4106dc0" providerId="ADAL" clId="{8E1578BA-88E2-454B-9DF0-360A63EF023A}" dt="2022-03-01T02:00:40.654" v="260" actId="478"/>
          <ac:spMkLst>
            <pc:docMk/>
            <pc:sldMk cId="1042508344" sldId="332"/>
            <ac:spMk id="5" creationId="{A75975D9-C826-444B-B94C-D2251C1D1043}"/>
          </ac:spMkLst>
        </pc:spChg>
        <pc:spChg chg="add mod">
          <ac:chgData name="Rawson, William T" userId="4bf0a6fc-c289-4aeb-963c-cda5b4106dc0" providerId="ADAL" clId="{8E1578BA-88E2-454B-9DF0-360A63EF023A}" dt="2022-03-01T02:00:41.174" v="261"/>
          <ac:spMkLst>
            <pc:docMk/>
            <pc:sldMk cId="1042508344" sldId="332"/>
            <ac:spMk id="6" creationId="{7123E954-118A-4D42-8B5A-EC0BA3CFD31F}"/>
          </ac:spMkLst>
        </pc:spChg>
      </pc:sldChg>
      <pc:sldChg chg="addSp delSp modSp mod">
        <pc:chgData name="Rawson, William T" userId="4bf0a6fc-c289-4aeb-963c-cda5b4106dc0" providerId="ADAL" clId="{8E1578BA-88E2-454B-9DF0-360A63EF023A}" dt="2022-03-01T02:00:57.648" v="273"/>
        <pc:sldMkLst>
          <pc:docMk/>
          <pc:sldMk cId="1730844182" sldId="333"/>
        </pc:sldMkLst>
        <pc:spChg chg="del">
          <ac:chgData name="Rawson, William T" userId="4bf0a6fc-c289-4aeb-963c-cda5b4106dc0" providerId="ADAL" clId="{8E1578BA-88E2-454B-9DF0-360A63EF023A}" dt="2022-03-01T02:00:57.301" v="272" actId="478"/>
          <ac:spMkLst>
            <pc:docMk/>
            <pc:sldMk cId="1730844182" sldId="333"/>
            <ac:spMk id="5" creationId="{4E41A54C-D55C-4A95-82DC-20DEACA7372E}"/>
          </ac:spMkLst>
        </pc:spChg>
        <pc:spChg chg="add mod">
          <ac:chgData name="Rawson, William T" userId="4bf0a6fc-c289-4aeb-963c-cda5b4106dc0" providerId="ADAL" clId="{8E1578BA-88E2-454B-9DF0-360A63EF023A}" dt="2022-03-01T02:00:57.648" v="273"/>
          <ac:spMkLst>
            <pc:docMk/>
            <pc:sldMk cId="1730844182" sldId="333"/>
            <ac:spMk id="6" creationId="{BDBF4CA4-DEDF-4BCE-87F8-0755F0075DCF}"/>
          </ac:spMkLst>
        </pc:spChg>
      </pc:sldChg>
      <pc:sldChg chg="addSp delSp modSp add mod">
        <pc:chgData name="Rawson, William T" userId="4bf0a6fc-c289-4aeb-963c-cda5b4106dc0" providerId="ADAL" clId="{8E1578BA-88E2-454B-9DF0-360A63EF023A}" dt="2022-03-01T01:59:49.153" v="224"/>
        <pc:sldMkLst>
          <pc:docMk/>
          <pc:sldMk cId="2896198266" sldId="334"/>
        </pc:sldMkLst>
        <pc:spChg chg="del">
          <ac:chgData name="Rawson, William T" userId="4bf0a6fc-c289-4aeb-963c-cda5b4106dc0" providerId="ADAL" clId="{8E1578BA-88E2-454B-9DF0-360A63EF023A}" dt="2022-03-01T01:59:48.830" v="223" actId="478"/>
          <ac:spMkLst>
            <pc:docMk/>
            <pc:sldMk cId="2896198266" sldId="334"/>
            <ac:spMk id="7" creationId="{4DDC94F7-9FEC-4CFB-852F-132040016B1E}"/>
          </ac:spMkLst>
        </pc:spChg>
        <pc:spChg chg="add mod">
          <ac:chgData name="Rawson, William T" userId="4bf0a6fc-c289-4aeb-963c-cda5b4106dc0" providerId="ADAL" clId="{8E1578BA-88E2-454B-9DF0-360A63EF023A}" dt="2022-03-01T01:59:49.153" v="224"/>
          <ac:spMkLst>
            <pc:docMk/>
            <pc:sldMk cId="2896198266" sldId="334"/>
            <ac:spMk id="8" creationId="{39D9493F-999B-4224-AE99-AA831F6AAAB4}"/>
          </ac:spMkLst>
        </pc:spChg>
      </pc:sldChg>
      <pc:sldChg chg="addSp delSp modSp add mod">
        <pc:chgData name="Rawson, William T" userId="4bf0a6fc-c289-4aeb-963c-cda5b4106dc0" providerId="ADAL" clId="{8E1578BA-88E2-454B-9DF0-360A63EF023A}" dt="2022-03-01T01:59:37.891" v="216"/>
        <pc:sldMkLst>
          <pc:docMk/>
          <pc:sldMk cId="3425707667" sldId="338"/>
        </pc:sldMkLst>
        <pc:spChg chg="mod">
          <ac:chgData name="Rawson, William T" userId="4bf0a6fc-c289-4aeb-963c-cda5b4106dc0" providerId="ADAL" clId="{8E1578BA-88E2-454B-9DF0-360A63EF023A}" dt="2022-03-01T01:50:32.373" v="22" actId="27636"/>
          <ac:spMkLst>
            <pc:docMk/>
            <pc:sldMk cId="3425707667" sldId="338"/>
            <ac:spMk id="3" creationId="{672A3FDE-4733-4230-8E19-F6168D723A6F}"/>
          </ac:spMkLst>
        </pc:spChg>
        <pc:spChg chg="del">
          <ac:chgData name="Rawson, William T" userId="4bf0a6fc-c289-4aeb-963c-cda5b4106dc0" providerId="ADAL" clId="{8E1578BA-88E2-454B-9DF0-360A63EF023A}" dt="2022-03-01T01:58:39.878" v="148" actId="478"/>
          <ac:spMkLst>
            <pc:docMk/>
            <pc:sldMk cId="3425707667" sldId="338"/>
            <ac:spMk id="12" creationId="{4C575268-7A93-477C-8228-446273176CBB}"/>
          </ac:spMkLst>
        </pc:spChg>
        <pc:spChg chg="add del mod">
          <ac:chgData name="Rawson, William T" userId="4bf0a6fc-c289-4aeb-963c-cda5b4106dc0" providerId="ADAL" clId="{8E1578BA-88E2-454B-9DF0-360A63EF023A}" dt="2022-03-01T01:59:37.528" v="215" actId="478"/>
          <ac:spMkLst>
            <pc:docMk/>
            <pc:sldMk cId="3425707667" sldId="338"/>
            <ac:spMk id="13" creationId="{07AADE71-C8DD-4BFA-B757-6B32C6E75724}"/>
          </ac:spMkLst>
        </pc:spChg>
        <pc:spChg chg="add mod">
          <ac:chgData name="Rawson, William T" userId="4bf0a6fc-c289-4aeb-963c-cda5b4106dc0" providerId="ADAL" clId="{8E1578BA-88E2-454B-9DF0-360A63EF023A}" dt="2022-03-01T01:59:37.891" v="216"/>
          <ac:spMkLst>
            <pc:docMk/>
            <pc:sldMk cId="3425707667" sldId="338"/>
            <ac:spMk id="14" creationId="{3354B1A2-FCDA-4077-9F3C-972447E26396}"/>
          </ac:spMkLst>
        </pc:spChg>
      </pc:sldChg>
      <pc:sldChg chg="addSp delSp modSp add mod">
        <pc:chgData name="Rawson, William T" userId="4bf0a6fc-c289-4aeb-963c-cda5b4106dc0" providerId="ADAL" clId="{8E1578BA-88E2-454B-9DF0-360A63EF023A}" dt="2022-03-01T01:59:45.130" v="222"/>
        <pc:sldMkLst>
          <pc:docMk/>
          <pc:sldMk cId="3766016665" sldId="339"/>
        </pc:sldMkLst>
        <pc:spChg chg="mod">
          <ac:chgData name="Rawson, William T" userId="4bf0a6fc-c289-4aeb-963c-cda5b4106dc0" providerId="ADAL" clId="{8E1578BA-88E2-454B-9DF0-360A63EF023A}" dt="2022-03-01T01:52:43.149" v="67" actId="1076"/>
          <ac:spMkLst>
            <pc:docMk/>
            <pc:sldMk cId="3766016665" sldId="339"/>
            <ac:spMk id="3" creationId="{B5C17E03-10BA-41A7-A91A-384812845F42}"/>
          </ac:spMkLst>
        </pc:spChg>
        <pc:spChg chg="mod">
          <ac:chgData name="Rawson, William T" userId="4bf0a6fc-c289-4aeb-963c-cda5b4106dc0" providerId="ADAL" clId="{8E1578BA-88E2-454B-9DF0-360A63EF023A}" dt="2022-03-01T01:54:17.686" v="79"/>
          <ac:spMkLst>
            <pc:docMk/>
            <pc:sldMk cId="3766016665" sldId="339"/>
            <ac:spMk id="10" creationId="{3CBAD565-07ED-4A6A-88C7-9999286A1B3C}"/>
          </ac:spMkLst>
        </pc:spChg>
        <pc:spChg chg="mod">
          <ac:chgData name="Rawson, William T" userId="4bf0a6fc-c289-4aeb-963c-cda5b4106dc0" providerId="ADAL" clId="{8E1578BA-88E2-454B-9DF0-360A63EF023A}" dt="2022-03-01T01:54:17.686" v="79"/>
          <ac:spMkLst>
            <pc:docMk/>
            <pc:sldMk cId="3766016665" sldId="339"/>
            <ac:spMk id="11" creationId="{24D64338-1BBA-4F9E-8534-4531A550F1B3}"/>
          </ac:spMkLst>
        </pc:spChg>
        <pc:spChg chg="add mod">
          <ac:chgData name="Rawson, William T" userId="4bf0a6fc-c289-4aeb-963c-cda5b4106dc0" providerId="ADAL" clId="{8E1578BA-88E2-454B-9DF0-360A63EF023A}" dt="2022-03-01T01:54:28.564" v="82" actId="1076"/>
          <ac:spMkLst>
            <pc:docMk/>
            <pc:sldMk cId="3766016665" sldId="339"/>
            <ac:spMk id="13" creationId="{FD54B965-9396-4211-80DD-CF81A0BB0898}"/>
          </ac:spMkLst>
        </pc:spChg>
        <pc:spChg chg="add mod">
          <ac:chgData name="Rawson, William T" userId="4bf0a6fc-c289-4aeb-963c-cda5b4106dc0" providerId="ADAL" clId="{8E1578BA-88E2-454B-9DF0-360A63EF023A}" dt="2022-03-01T01:54:28.564" v="82" actId="1076"/>
          <ac:spMkLst>
            <pc:docMk/>
            <pc:sldMk cId="3766016665" sldId="339"/>
            <ac:spMk id="14" creationId="{FD47FBD9-85A7-4A67-A019-185A7CAF4F5C}"/>
          </ac:spMkLst>
        </pc:spChg>
        <pc:spChg chg="add mod">
          <ac:chgData name="Rawson, William T" userId="4bf0a6fc-c289-4aeb-963c-cda5b4106dc0" providerId="ADAL" clId="{8E1578BA-88E2-454B-9DF0-360A63EF023A}" dt="2022-03-01T01:54:28.564" v="82" actId="1076"/>
          <ac:spMkLst>
            <pc:docMk/>
            <pc:sldMk cId="3766016665" sldId="339"/>
            <ac:spMk id="15" creationId="{0913097F-EA13-4174-8F29-221D5125C8A8}"/>
          </ac:spMkLst>
        </pc:spChg>
        <pc:spChg chg="del">
          <ac:chgData name="Rawson, William T" userId="4bf0a6fc-c289-4aeb-963c-cda5b4106dc0" providerId="ADAL" clId="{8E1578BA-88E2-454B-9DF0-360A63EF023A}" dt="2022-03-01T01:58:48.365" v="154" actId="478"/>
          <ac:spMkLst>
            <pc:docMk/>
            <pc:sldMk cId="3766016665" sldId="339"/>
            <ac:spMk id="20" creationId="{3C3E2DD8-C34E-4908-B50E-C761B0D25203}"/>
          </ac:spMkLst>
        </pc:spChg>
        <pc:spChg chg="mod">
          <ac:chgData name="Rawson, William T" userId="4bf0a6fc-c289-4aeb-963c-cda5b4106dc0" providerId="ADAL" clId="{8E1578BA-88E2-454B-9DF0-360A63EF023A}" dt="2022-03-01T01:54:25.768" v="81"/>
          <ac:spMkLst>
            <pc:docMk/>
            <pc:sldMk cId="3766016665" sldId="339"/>
            <ac:spMk id="21" creationId="{C960D320-F6CE-4F78-BC3D-CBDDD4BD119E}"/>
          </ac:spMkLst>
        </pc:spChg>
        <pc:spChg chg="mod">
          <ac:chgData name="Rawson, William T" userId="4bf0a6fc-c289-4aeb-963c-cda5b4106dc0" providerId="ADAL" clId="{8E1578BA-88E2-454B-9DF0-360A63EF023A}" dt="2022-03-01T01:54:25.768" v="81"/>
          <ac:spMkLst>
            <pc:docMk/>
            <pc:sldMk cId="3766016665" sldId="339"/>
            <ac:spMk id="22" creationId="{2DC1C096-0D2B-4445-BC06-96B2A67EFF1A}"/>
          </ac:spMkLst>
        </pc:spChg>
        <pc:spChg chg="add mod">
          <ac:chgData name="Rawson, William T" userId="4bf0a6fc-c289-4aeb-963c-cda5b4106dc0" providerId="ADAL" clId="{8E1578BA-88E2-454B-9DF0-360A63EF023A}" dt="2022-03-01T01:54:28.564" v="82" actId="1076"/>
          <ac:spMkLst>
            <pc:docMk/>
            <pc:sldMk cId="3766016665" sldId="339"/>
            <ac:spMk id="29" creationId="{8687B84E-07A4-4B3E-91CB-3B1256E03CEB}"/>
          </ac:spMkLst>
        </pc:spChg>
        <pc:spChg chg="add mod">
          <ac:chgData name="Rawson, William T" userId="4bf0a6fc-c289-4aeb-963c-cda5b4106dc0" providerId="ADAL" clId="{8E1578BA-88E2-454B-9DF0-360A63EF023A}" dt="2022-03-01T01:54:28.564" v="82" actId="1076"/>
          <ac:spMkLst>
            <pc:docMk/>
            <pc:sldMk cId="3766016665" sldId="339"/>
            <ac:spMk id="30" creationId="{B62A638E-8E5F-4D4C-8984-3E365549193C}"/>
          </ac:spMkLst>
        </pc:spChg>
        <pc:spChg chg="add del mod">
          <ac:chgData name="Rawson, William T" userId="4bf0a6fc-c289-4aeb-963c-cda5b4106dc0" providerId="ADAL" clId="{8E1578BA-88E2-454B-9DF0-360A63EF023A}" dt="2022-03-01T01:59:44.760" v="221" actId="478"/>
          <ac:spMkLst>
            <pc:docMk/>
            <pc:sldMk cId="3766016665" sldId="339"/>
            <ac:spMk id="31" creationId="{F10130D0-F37B-4B3A-A922-EF0FAAC13472}"/>
          </ac:spMkLst>
        </pc:spChg>
        <pc:spChg chg="add mod">
          <ac:chgData name="Rawson, William T" userId="4bf0a6fc-c289-4aeb-963c-cda5b4106dc0" providerId="ADAL" clId="{8E1578BA-88E2-454B-9DF0-360A63EF023A}" dt="2022-03-01T01:59:45.130" v="222"/>
          <ac:spMkLst>
            <pc:docMk/>
            <pc:sldMk cId="3766016665" sldId="339"/>
            <ac:spMk id="32" creationId="{88B42610-82B0-425A-9EB4-F2984BF8EDC2}"/>
          </ac:spMkLst>
        </pc:spChg>
        <pc:grpChg chg="add del mod">
          <ac:chgData name="Rawson, William T" userId="4bf0a6fc-c289-4aeb-963c-cda5b4106dc0" providerId="ADAL" clId="{8E1578BA-88E2-454B-9DF0-360A63EF023A}" dt="2022-03-01T01:54:18.770" v="80"/>
          <ac:grpSpMkLst>
            <pc:docMk/>
            <pc:sldMk cId="3766016665" sldId="339"/>
            <ac:grpSpMk id="8" creationId="{7E124222-082D-4D52-9D1B-3FC90E8EBC50}"/>
          </ac:grpSpMkLst>
        </pc:grpChg>
        <pc:grpChg chg="add mod">
          <ac:chgData name="Rawson, William T" userId="4bf0a6fc-c289-4aeb-963c-cda5b4106dc0" providerId="ADAL" clId="{8E1578BA-88E2-454B-9DF0-360A63EF023A}" dt="2022-03-01T01:54:28.564" v="82" actId="1076"/>
          <ac:grpSpMkLst>
            <pc:docMk/>
            <pc:sldMk cId="3766016665" sldId="339"/>
            <ac:grpSpMk id="16" creationId="{A5B085BC-023E-42CD-931D-00C75EE7DED1}"/>
          </ac:grpSpMkLst>
        </pc:grpChg>
        <pc:grpChg chg="add mod">
          <ac:chgData name="Rawson, William T" userId="4bf0a6fc-c289-4aeb-963c-cda5b4106dc0" providerId="ADAL" clId="{8E1578BA-88E2-454B-9DF0-360A63EF023A}" dt="2022-03-01T01:54:28.564" v="82" actId="1076"/>
          <ac:grpSpMkLst>
            <pc:docMk/>
            <pc:sldMk cId="3766016665" sldId="339"/>
            <ac:grpSpMk id="24" creationId="{41C687F8-58DB-4F54-B1D8-E4ED5AAA1A1B}"/>
          </ac:grpSpMkLst>
        </pc:grpChg>
        <pc:picChg chg="mod">
          <ac:chgData name="Rawson, William T" userId="4bf0a6fc-c289-4aeb-963c-cda5b4106dc0" providerId="ADAL" clId="{8E1578BA-88E2-454B-9DF0-360A63EF023A}" dt="2022-03-01T01:54:17.686" v="79"/>
          <ac:picMkLst>
            <pc:docMk/>
            <pc:sldMk cId="3766016665" sldId="339"/>
            <ac:picMk id="9" creationId="{ED1EB7CC-D444-482A-980C-CF979AB2F48E}"/>
          </ac:picMkLst>
        </pc:picChg>
        <pc:picChg chg="add del mod">
          <ac:chgData name="Rawson, William T" userId="4bf0a6fc-c289-4aeb-963c-cda5b4106dc0" providerId="ADAL" clId="{8E1578BA-88E2-454B-9DF0-360A63EF023A}" dt="2022-03-01T01:54:18.770" v="80"/>
          <ac:picMkLst>
            <pc:docMk/>
            <pc:sldMk cId="3766016665" sldId="339"/>
            <ac:picMk id="12" creationId="{AA92591F-A74B-411F-A073-76A4416B3FE6}"/>
          </ac:picMkLst>
        </pc:picChg>
        <pc:picChg chg="mod">
          <ac:chgData name="Rawson, William T" userId="4bf0a6fc-c289-4aeb-963c-cda5b4106dc0" providerId="ADAL" clId="{8E1578BA-88E2-454B-9DF0-360A63EF023A}" dt="2022-03-01T01:54:25.768" v="81"/>
          <ac:picMkLst>
            <pc:docMk/>
            <pc:sldMk cId="3766016665" sldId="339"/>
            <ac:picMk id="17" creationId="{B06D6D5F-2DCF-4781-B5B0-4F69C9AD425A}"/>
          </ac:picMkLst>
        </pc:picChg>
        <pc:picChg chg="mod">
          <ac:chgData name="Rawson, William T" userId="4bf0a6fc-c289-4aeb-963c-cda5b4106dc0" providerId="ADAL" clId="{8E1578BA-88E2-454B-9DF0-360A63EF023A}" dt="2022-03-01T01:54:06.948" v="75" actId="1076"/>
          <ac:picMkLst>
            <pc:docMk/>
            <pc:sldMk cId="3766016665" sldId="339"/>
            <ac:picMk id="18" creationId="{DA4F161D-1777-4FDD-928A-ED19DC9D935E}"/>
          </ac:picMkLst>
        </pc:picChg>
        <pc:picChg chg="mod">
          <ac:chgData name="Rawson, William T" userId="4bf0a6fc-c289-4aeb-963c-cda5b4106dc0" providerId="ADAL" clId="{8E1578BA-88E2-454B-9DF0-360A63EF023A}" dt="2022-03-01T01:54:13.291" v="78" actId="1076"/>
          <ac:picMkLst>
            <pc:docMk/>
            <pc:sldMk cId="3766016665" sldId="339"/>
            <ac:picMk id="19" creationId="{0A5130E3-C313-44AB-8C1C-1CBE72C05C64}"/>
          </ac:picMkLst>
        </pc:picChg>
        <pc:picChg chg="add mod">
          <ac:chgData name="Rawson, William T" userId="4bf0a6fc-c289-4aeb-963c-cda5b4106dc0" providerId="ADAL" clId="{8E1578BA-88E2-454B-9DF0-360A63EF023A}" dt="2022-03-01T01:54:28.564" v="82" actId="1076"/>
          <ac:picMkLst>
            <pc:docMk/>
            <pc:sldMk cId="3766016665" sldId="339"/>
            <ac:picMk id="23" creationId="{F087020F-1C6C-4B92-B9CD-7BC6ABD1074F}"/>
          </ac:picMkLst>
        </pc:picChg>
        <pc:cxnChg chg="mod">
          <ac:chgData name="Rawson, William T" userId="4bf0a6fc-c289-4aeb-963c-cda5b4106dc0" providerId="ADAL" clId="{8E1578BA-88E2-454B-9DF0-360A63EF023A}" dt="2022-03-01T01:54:25.768" v="81"/>
          <ac:cxnSpMkLst>
            <pc:docMk/>
            <pc:sldMk cId="3766016665" sldId="339"/>
            <ac:cxnSpMk id="25" creationId="{32A51C10-9114-40DA-9CD0-45112ED701D0}"/>
          </ac:cxnSpMkLst>
        </pc:cxnChg>
        <pc:cxnChg chg="mod">
          <ac:chgData name="Rawson, William T" userId="4bf0a6fc-c289-4aeb-963c-cda5b4106dc0" providerId="ADAL" clId="{8E1578BA-88E2-454B-9DF0-360A63EF023A}" dt="2022-03-01T01:54:25.768" v="81"/>
          <ac:cxnSpMkLst>
            <pc:docMk/>
            <pc:sldMk cId="3766016665" sldId="339"/>
            <ac:cxnSpMk id="26" creationId="{9CCB53D6-CA13-4E6D-BA5A-85117347D064}"/>
          </ac:cxnSpMkLst>
        </pc:cxnChg>
        <pc:cxnChg chg="mod">
          <ac:chgData name="Rawson, William T" userId="4bf0a6fc-c289-4aeb-963c-cda5b4106dc0" providerId="ADAL" clId="{8E1578BA-88E2-454B-9DF0-360A63EF023A}" dt="2022-03-01T01:54:25.768" v="81"/>
          <ac:cxnSpMkLst>
            <pc:docMk/>
            <pc:sldMk cId="3766016665" sldId="339"/>
            <ac:cxnSpMk id="27" creationId="{27090741-1273-48C7-A10B-905DE8AD5BB3}"/>
          </ac:cxnSpMkLst>
        </pc:cxnChg>
        <pc:cxnChg chg="mod">
          <ac:chgData name="Rawson, William T" userId="4bf0a6fc-c289-4aeb-963c-cda5b4106dc0" providerId="ADAL" clId="{8E1578BA-88E2-454B-9DF0-360A63EF023A}" dt="2022-03-01T01:54:25.768" v="81"/>
          <ac:cxnSpMkLst>
            <pc:docMk/>
            <pc:sldMk cId="3766016665" sldId="339"/>
            <ac:cxnSpMk id="28" creationId="{4F1C72AC-779C-462A-86CA-62F6D39AF4C2}"/>
          </ac:cxnSpMkLst>
        </pc:cxnChg>
      </pc:sldChg>
      <pc:sldChg chg="addSp delSp modSp add mod">
        <pc:chgData name="Rawson, William T" userId="4bf0a6fc-c289-4aeb-963c-cda5b4106dc0" providerId="ADAL" clId="{8E1578BA-88E2-454B-9DF0-360A63EF023A}" dt="2022-03-01T02:01:06.888" v="281"/>
        <pc:sldMkLst>
          <pc:docMk/>
          <pc:sldMk cId="3882213124" sldId="351"/>
        </pc:sldMkLst>
        <pc:spChg chg="del">
          <ac:chgData name="Rawson, William T" userId="4bf0a6fc-c289-4aeb-963c-cda5b4106dc0" providerId="ADAL" clId="{8E1578BA-88E2-454B-9DF0-360A63EF023A}" dt="2022-03-01T02:01:06.566" v="280" actId="478"/>
          <ac:spMkLst>
            <pc:docMk/>
            <pc:sldMk cId="3882213124" sldId="351"/>
            <ac:spMk id="5" creationId="{58B68B84-4FF9-4347-A96A-4BA363C8BC64}"/>
          </ac:spMkLst>
        </pc:spChg>
        <pc:spChg chg="add mod">
          <ac:chgData name="Rawson, William T" userId="4bf0a6fc-c289-4aeb-963c-cda5b4106dc0" providerId="ADAL" clId="{8E1578BA-88E2-454B-9DF0-360A63EF023A}" dt="2022-03-01T02:01:06.888" v="281"/>
          <ac:spMkLst>
            <pc:docMk/>
            <pc:sldMk cId="3882213124" sldId="351"/>
            <ac:spMk id="8" creationId="{557C0641-75A8-43FB-B1C3-C324C1B91F42}"/>
          </ac:spMkLst>
        </pc:spChg>
      </pc:sldChg>
      <pc:sldChg chg="addSp delSp modSp add mod">
        <pc:chgData name="Rawson, William T" userId="4bf0a6fc-c289-4aeb-963c-cda5b4106dc0" providerId="ADAL" clId="{8E1578BA-88E2-454B-9DF0-360A63EF023A}" dt="2022-03-01T02:01:04.388" v="279"/>
        <pc:sldMkLst>
          <pc:docMk/>
          <pc:sldMk cId="191119712" sldId="354"/>
        </pc:sldMkLst>
        <pc:spChg chg="del">
          <ac:chgData name="Rawson, William T" userId="4bf0a6fc-c289-4aeb-963c-cda5b4106dc0" providerId="ADAL" clId="{8E1578BA-88E2-454B-9DF0-360A63EF023A}" dt="2022-03-01T02:01:03.966" v="278" actId="478"/>
          <ac:spMkLst>
            <pc:docMk/>
            <pc:sldMk cId="191119712" sldId="354"/>
            <ac:spMk id="5" creationId="{F047B7D1-52CB-4FE0-8C3C-5D49F0D4AD40}"/>
          </ac:spMkLst>
        </pc:spChg>
        <pc:spChg chg="add mod">
          <ac:chgData name="Rawson, William T" userId="4bf0a6fc-c289-4aeb-963c-cda5b4106dc0" providerId="ADAL" clId="{8E1578BA-88E2-454B-9DF0-360A63EF023A}" dt="2022-03-01T02:01:04.388" v="279"/>
          <ac:spMkLst>
            <pc:docMk/>
            <pc:sldMk cId="191119712" sldId="354"/>
            <ac:spMk id="9" creationId="{805DF7BC-AA0F-47AA-8BDC-B77EA6B0AAAE}"/>
          </ac:spMkLst>
        </pc:spChg>
      </pc:sldChg>
      <pc:sldChg chg="addSp delSp modSp add mod">
        <pc:chgData name="Rawson, William T" userId="4bf0a6fc-c289-4aeb-963c-cda5b4106dc0" providerId="ADAL" clId="{8E1578BA-88E2-454B-9DF0-360A63EF023A}" dt="2022-03-01T02:00:59.908" v="275"/>
        <pc:sldMkLst>
          <pc:docMk/>
          <pc:sldMk cId="771297306" sldId="355"/>
        </pc:sldMkLst>
        <pc:spChg chg="del">
          <ac:chgData name="Rawson, William T" userId="4bf0a6fc-c289-4aeb-963c-cda5b4106dc0" providerId="ADAL" clId="{8E1578BA-88E2-454B-9DF0-360A63EF023A}" dt="2022-03-01T02:00:59.472" v="274" actId="478"/>
          <ac:spMkLst>
            <pc:docMk/>
            <pc:sldMk cId="771297306" sldId="355"/>
            <ac:spMk id="5" creationId="{F047B7D1-52CB-4FE0-8C3C-5D49F0D4AD40}"/>
          </ac:spMkLst>
        </pc:spChg>
        <pc:spChg chg="add mod">
          <ac:chgData name="Rawson, William T" userId="4bf0a6fc-c289-4aeb-963c-cda5b4106dc0" providerId="ADAL" clId="{8E1578BA-88E2-454B-9DF0-360A63EF023A}" dt="2022-03-01T02:00:59.908" v="275"/>
          <ac:spMkLst>
            <pc:docMk/>
            <pc:sldMk cId="771297306" sldId="355"/>
            <ac:spMk id="7" creationId="{316ED4C7-4F20-4C7E-8595-32016588C6B2}"/>
          </ac:spMkLst>
        </pc:spChg>
      </pc:sldChg>
      <pc:sldChg chg="addSp delSp modSp add mod">
        <pc:chgData name="Rawson, William T" userId="4bf0a6fc-c289-4aeb-963c-cda5b4106dc0" providerId="ADAL" clId="{8E1578BA-88E2-454B-9DF0-360A63EF023A}" dt="2022-03-01T02:01:02.106" v="277"/>
        <pc:sldMkLst>
          <pc:docMk/>
          <pc:sldMk cId="4180264246" sldId="356"/>
        </pc:sldMkLst>
        <pc:spChg chg="del">
          <ac:chgData name="Rawson, William T" userId="4bf0a6fc-c289-4aeb-963c-cda5b4106dc0" providerId="ADAL" clId="{8E1578BA-88E2-454B-9DF0-360A63EF023A}" dt="2022-03-01T02:01:01.773" v="276" actId="478"/>
          <ac:spMkLst>
            <pc:docMk/>
            <pc:sldMk cId="4180264246" sldId="356"/>
            <ac:spMk id="5" creationId="{F047B7D1-52CB-4FE0-8C3C-5D49F0D4AD40}"/>
          </ac:spMkLst>
        </pc:spChg>
        <pc:spChg chg="add mod">
          <ac:chgData name="Rawson, William T" userId="4bf0a6fc-c289-4aeb-963c-cda5b4106dc0" providerId="ADAL" clId="{8E1578BA-88E2-454B-9DF0-360A63EF023A}" dt="2022-03-01T02:01:02.106" v="277"/>
          <ac:spMkLst>
            <pc:docMk/>
            <pc:sldMk cId="4180264246" sldId="356"/>
            <ac:spMk id="8" creationId="{4877BD81-C686-4D51-BB58-AE807605EFD7}"/>
          </ac:spMkLst>
        </pc:spChg>
      </pc:sldChg>
      <pc:sldChg chg="addSp delSp modSp add mod">
        <pc:chgData name="Rawson, William T" userId="4bf0a6fc-c289-4aeb-963c-cda5b4106dc0" providerId="ADAL" clId="{8E1578BA-88E2-454B-9DF0-360A63EF023A}" dt="2022-03-01T02:01:08.910" v="283"/>
        <pc:sldMkLst>
          <pc:docMk/>
          <pc:sldMk cId="4240839752" sldId="357"/>
        </pc:sldMkLst>
        <pc:spChg chg="del">
          <ac:chgData name="Rawson, William T" userId="4bf0a6fc-c289-4aeb-963c-cda5b4106dc0" providerId="ADAL" clId="{8E1578BA-88E2-454B-9DF0-360A63EF023A}" dt="2022-03-01T02:01:08.625" v="282" actId="478"/>
          <ac:spMkLst>
            <pc:docMk/>
            <pc:sldMk cId="4240839752" sldId="357"/>
            <ac:spMk id="5" creationId="{58B68B84-4FF9-4347-A96A-4BA363C8BC64}"/>
          </ac:spMkLst>
        </pc:spChg>
        <pc:spChg chg="add mod">
          <ac:chgData name="Rawson, William T" userId="4bf0a6fc-c289-4aeb-963c-cda5b4106dc0" providerId="ADAL" clId="{8E1578BA-88E2-454B-9DF0-360A63EF023A}" dt="2022-03-01T02:01:08.910" v="283"/>
          <ac:spMkLst>
            <pc:docMk/>
            <pc:sldMk cId="4240839752" sldId="357"/>
            <ac:spMk id="11" creationId="{CF424421-4772-4A36-A879-D780737C0AC1}"/>
          </ac:spMkLst>
        </pc:spChg>
      </pc:sldChg>
      <pc:sldChg chg="addSp delSp modSp add mod">
        <pc:chgData name="Rawson, William T" userId="4bf0a6fc-c289-4aeb-963c-cda5b4106dc0" providerId="ADAL" clId="{8E1578BA-88E2-454B-9DF0-360A63EF023A}" dt="2022-03-01T02:01:10.970" v="285"/>
        <pc:sldMkLst>
          <pc:docMk/>
          <pc:sldMk cId="1974749390" sldId="367"/>
        </pc:sldMkLst>
        <pc:spChg chg="del">
          <ac:chgData name="Rawson, William T" userId="4bf0a6fc-c289-4aeb-963c-cda5b4106dc0" providerId="ADAL" clId="{8E1578BA-88E2-454B-9DF0-360A63EF023A}" dt="2022-03-01T02:01:10.678" v="284" actId="478"/>
          <ac:spMkLst>
            <pc:docMk/>
            <pc:sldMk cId="1974749390" sldId="367"/>
            <ac:spMk id="5" creationId="{E6A25B77-329E-4BFD-ADC6-6EFC77F529A6}"/>
          </ac:spMkLst>
        </pc:spChg>
        <pc:spChg chg="add mod">
          <ac:chgData name="Rawson, William T" userId="4bf0a6fc-c289-4aeb-963c-cda5b4106dc0" providerId="ADAL" clId="{8E1578BA-88E2-454B-9DF0-360A63EF023A}" dt="2022-03-01T02:01:10.970" v="285"/>
          <ac:spMkLst>
            <pc:docMk/>
            <pc:sldMk cId="1974749390" sldId="367"/>
            <ac:spMk id="10" creationId="{59CCD98E-19DC-4EB0-863E-BC3397965376}"/>
          </ac:spMkLst>
        </pc:spChg>
      </pc:sldChg>
      <pc:sldChg chg="addSp delSp modSp add mod">
        <pc:chgData name="Rawson, William T" userId="4bf0a6fc-c289-4aeb-963c-cda5b4106dc0" providerId="ADAL" clId="{8E1578BA-88E2-454B-9DF0-360A63EF023A}" dt="2022-03-01T16:23:07.520" v="323" actId="403"/>
        <pc:sldMkLst>
          <pc:docMk/>
          <pc:sldMk cId="2730862706" sldId="369"/>
        </pc:sldMkLst>
        <pc:spChg chg="mod">
          <ac:chgData name="Rawson, William T" userId="4bf0a6fc-c289-4aeb-963c-cda5b4106dc0" providerId="ADAL" clId="{8E1578BA-88E2-454B-9DF0-360A63EF023A}" dt="2022-03-01T16:23:07.520" v="323" actId="403"/>
          <ac:spMkLst>
            <pc:docMk/>
            <pc:sldMk cId="2730862706" sldId="369"/>
            <ac:spMk id="3" creationId="{A2C6300A-7401-4524-88B1-C7B406A995C4}"/>
          </ac:spMkLst>
        </pc:spChg>
        <pc:spChg chg="del">
          <ac:chgData name="Rawson, William T" userId="4bf0a6fc-c289-4aeb-963c-cda5b4106dc0" providerId="ADAL" clId="{8E1578BA-88E2-454B-9DF0-360A63EF023A}" dt="2022-03-01T02:00:49.847" v="266" actId="478"/>
          <ac:spMkLst>
            <pc:docMk/>
            <pc:sldMk cId="2730862706" sldId="369"/>
            <ac:spMk id="5" creationId="{CE636B0F-035F-4928-8AD4-3F741D8A9F89}"/>
          </ac:spMkLst>
        </pc:spChg>
        <pc:spChg chg="add mod">
          <ac:chgData name="Rawson, William T" userId="4bf0a6fc-c289-4aeb-963c-cda5b4106dc0" providerId="ADAL" clId="{8E1578BA-88E2-454B-9DF0-360A63EF023A}" dt="2022-03-01T02:00:50.229" v="267"/>
          <ac:spMkLst>
            <pc:docMk/>
            <pc:sldMk cId="2730862706" sldId="369"/>
            <ac:spMk id="6" creationId="{2FD6E3FB-33C0-4562-A333-C3734ECECC74}"/>
          </ac:spMkLst>
        </pc:spChg>
      </pc:sldChg>
    </pc:docChg>
  </pc:docChgLst>
</pc:chgInfo>
</file>

<file path=ppt/comments/modernComment_145_E8221DA6.xml><?xml version="1.0" encoding="utf-8"?>
<p188:cmLst xmlns:a="http://schemas.openxmlformats.org/drawingml/2006/main" xmlns:r="http://schemas.openxmlformats.org/officeDocument/2006/relationships" xmlns:p188="http://schemas.microsoft.com/office/powerpoint/2018/8/main">
  <p188:cm id="{0D4C7C4F-73CF-4711-BEFB-FB07533D6F55}" authorId="{31693F08-FFD5-F09B-C248-6C3D0D909075}" status="resolved" created="2022-02-14T20:05:25.579">
    <ac:txMkLst xmlns:ac="http://schemas.microsoft.com/office/drawing/2013/main/command">
      <pc:docMk xmlns:pc="http://schemas.microsoft.com/office/powerpoint/2013/main/command"/>
      <pc:sldMk xmlns:pc="http://schemas.microsoft.com/office/powerpoint/2013/main/command" cId="3894549926" sldId="325"/>
      <ac:spMk id="2" creationId="{00B21899-A63F-4E8E-AC7F-DFA971AD03CD}"/>
      <ac:txMk cp="0" len="17">
        <ac:context len="18" hash="2208157026"/>
      </ac:txMk>
    </ac:txMkLst>
    <p188:pos x="5294376" y="646811"/>
    <p188:txBody>
      <a:bodyPr/>
      <a:lstStyle/>
      <a:p>
        <a:r>
          <a:rPr lang="en-US"/>
          <a:t>Question: How is the corona heated?
Solution: observe with sufficient resolution to test hypothesis
Challenge: this resolution hasn't been achieve before</a:t>
        </a:r>
      </a:p>
    </p188:txBody>
  </p188:cm>
</p188:cmLst>
</file>

<file path=ppt/comments/modernComment_152_CC302693.xml><?xml version="1.0" encoding="utf-8"?>
<p188:cmLst xmlns:a="http://schemas.openxmlformats.org/drawingml/2006/main" xmlns:r="http://schemas.openxmlformats.org/officeDocument/2006/relationships" xmlns:p188="http://schemas.microsoft.com/office/powerpoint/2018/8/main">
  <p188:cm id="{79C5BCF2-1C70-42E0-8C39-A6BC14B7817C}" authorId="{31693F08-FFD5-F09B-C248-6C3D0D909075}" status="resolved" created="2022-02-14T21:32:13.768">
    <ac:deMkLst xmlns:ac="http://schemas.microsoft.com/office/drawing/2013/main/command">
      <pc:docMk xmlns:pc="http://schemas.microsoft.com/office/powerpoint/2013/main/command"/>
      <pc:sldMk xmlns:pc="http://schemas.microsoft.com/office/powerpoint/2013/main/command" cId="3425707667" sldId="338"/>
      <ac:grpSpMk id="6" creationId="{A5C5F792-E622-475B-BA29-778F77E19AF3}"/>
    </ac:deMkLst>
    <p188:replyLst>
      <p188:reply id="{808D06B8-7394-490F-BEEF-2A4CBAFFA11C}" authorId="{31693F08-FFD5-F09B-C248-6C3D0D909075}" created="2022-02-16T00:00:07.516">
        <p188:txBody>
          <a:bodyPr/>
          <a:lstStyle/>
          <a:p>
            <a:r>
              <a:rPr lang="en-US"/>
              <a:t>credit GSFC</a:t>
            </a:r>
          </a:p>
        </p188:txBody>
      </p188:reply>
    </p188:replyLst>
    <p188:txBody>
      <a:bodyPr/>
      <a:lstStyle/>
      <a:p>
        <a:r>
          <a:rPr lang="en-US"/>
          <a:t>not sure about this image</a:t>
        </a:r>
      </a:p>
    </p188:txBody>
  </p188:cm>
</p188:cmLst>
</file>

<file path=ppt/comments/modernComment_165_FCC61448.xml><?xml version="1.0" encoding="utf-8"?>
<p188:cmLst xmlns:a="http://schemas.openxmlformats.org/drawingml/2006/main" xmlns:r="http://schemas.openxmlformats.org/officeDocument/2006/relationships" xmlns:p188="http://schemas.microsoft.com/office/powerpoint/2018/8/main">
  <p188:cm id="{70E72301-C5B2-4B08-B5B2-1364237F7DE8}" authorId="{31693F08-FFD5-F09B-C248-6C3D0D909075}" status="resolved" created="2022-02-17T16:00:08.485">
    <ac:deMkLst xmlns:ac="http://schemas.microsoft.com/office/drawing/2013/main/command">
      <pc:docMk xmlns:pc="http://schemas.microsoft.com/office/powerpoint/2013/main/command"/>
      <pc:sldMk xmlns:pc="http://schemas.microsoft.com/office/powerpoint/2013/main/command" cId="4240839752" sldId="357"/>
      <ac:picMk id="7" creationId="{7B222B36-25D1-437C-8302-9F6366B1F8F7}"/>
    </ac:deMkLst>
    <p188:txBody>
      <a:bodyPr/>
      <a:lstStyle/>
      <a:p>
        <a:r>
          <a:rPr lang="en-US"/>
          <a:t>better images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501B3-B259-E14F-BBF1-072731E3B1A8}" type="datetimeFigureOut">
              <a:rPr lang="en-US" smtClean="0"/>
              <a:t>01-Mar-22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7955C-130D-884B-A217-8E6A7BA197A4}" type="slidenum">
              <a:rPr lang="en-US" smtClean="0"/>
              <a:t>‹#›</a:t>
            </a:fld>
            <a:endParaRPr lang="en-US"/>
          </a:p>
        </p:txBody>
      </p:sp>
    </p:spTree>
    <p:extLst>
      <p:ext uri="{BB962C8B-B14F-4D97-AF65-F5344CB8AC3E}">
        <p14:creationId xmlns:p14="http://schemas.microsoft.com/office/powerpoint/2010/main" val="19035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“Mission Overview” first paragraph</a:t>
            </a:r>
          </a:p>
          <a:p>
            <a:pPr lvl="1"/>
            <a:r>
              <a:rPr lang="en-US"/>
              <a:t>Ideas Lab</a:t>
            </a:r>
          </a:p>
          <a:p>
            <a:pPr lvl="1"/>
            <a:r>
              <a:rPr lang="en-US"/>
              <a:t>Science and technology goals</a:t>
            </a:r>
          </a:p>
          <a:p>
            <a:pPr lvl="1"/>
            <a:r>
              <a:rPr lang="en-US"/>
              <a:t>Distributed telescope implementation</a:t>
            </a:r>
          </a:p>
          <a:p>
            <a:pPr lvl="1"/>
            <a:r>
              <a:rPr lang="en-US"/>
              <a:t>Bus/payload division</a:t>
            </a:r>
          </a:p>
          <a:p>
            <a:pPr lvl="1"/>
            <a:r>
              <a:rPr lang="en-US"/>
              <a:t>Launch in 2024</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5</a:t>
            </a:fld>
            <a:endParaRPr lang="en-US"/>
          </a:p>
        </p:txBody>
      </p:sp>
    </p:spTree>
    <p:extLst>
      <p:ext uri="{BB962C8B-B14F-4D97-AF65-F5344CB8AC3E}">
        <p14:creationId xmlns:p14="http://schemas.microsoft.com/office/powerpoint/2010/main" val="64577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more detail on the transfer from Standby Mode into Science Mode</a:t>
            </a:r>
          </a:p>
          <a:p>
            <a:endParaRPr lang="en-US"/>
          </a:p>
          <a:p>
            <a:r>
              <a:rPr lang="en-US"/>
              <a:t>Once the ground command is received, the primary pointing constraint switches from sun-pointing to GNSS antenna-to-zenith to provide the continuous navigation data necessary to initialize the differential carrier-phase navigation algorithm which takes about an orbit.</a:t>
            </a:r>
          </a:p>
          <a:p>
            <a:r>
              <a:rPr lang="en-US"/>
              <a:t>At this point the GNC software begins autonomously planning maneuvers to execute a transfer trajectory into Science mode. The XLINK connection is critical through Transfer and Science modes as it enables navigation data to be exchanged between the spacecraft to verify formation safety and enable autonomous maneuver planning.</a:t>
            </a:r>
          </a:p>
          <a:p>
            <a:endParaRPr lang="en-US"/>
          </a:p>
          <a:p>
            <a:r>
              <a:rPr lang="en-US"/>
              <a:t>The transfer has a fixed cost of about 0.3 m/s. This total cost consists of along-track maneuvers to adjust the relative eccentricity and cross-track maneuvers to adjust the relative inclination. Each type of maneuver can be performed once or twice per orbit and the transfer can be performed over any number of orbits without increasing the fixed delta-V cost. </a:t>
            </a:r>
          </a:p>
          <a:p>
            <a:endParaRPr lang="en-US"/>
          </a:p>
          <a:p>
            <a:r>
              <a:rPr lang="en-US"/>
              <a:t>This flexibility is used to construct a transfer trajectory that maintains 2 orbits of passive safety and which has small enough maneuvers to avoid saturating the reaction wheels. The timeline above shows the current design which uses 4 maneuvers per orbit over 5 orbits to complete the transfer. The maneuvers will decrease in size as the transfer concludes since smaller maneuvers have lower executions errors which improves the initial tracking error in Science Mode.</a:t>
            </a:r>
          </a:p>
          <a:p>
            <a:endParaRPr lang="en-US"/>
          </a:p>
          <a:p>
            <a:r>
              <a:rPr lang="en-US"/>
              <a:t>Once the last transfer maneuver is completed and the science relative orbit has been attained, the two spacecraft enter Science Mode and begin the series of 10 observation attempts. A timeline for Science Mode is shown on the next slide</a:t>
            </a:r>
          </a:p>
        </p:txBody>
      </p:sp>
      <p:sp>
        <p:nvSpPr>
          <p:cNvPr id="4" name="Slide Number Placeholder 3"/>
          <p:cNvSpPr>
            <a:spLocks noGrp="1"/>
          </p:cNvSpPr>
          <p:nvPr>
            <p:ph type="sldNum" sz="quarter" idx="5"/>
          </p:nvPr>
        </p:nvSpPr>
        <p:spPr/>
        <p:txBody>
          <a:bodyPr/>
          <a:lstStyle/>
          <a:p>
            <a:fld id="{D8D7955C-130D-884B-A217-8E6A7BA197A4}" type="slidenum">
              <a:rPr lang="en-US" smtClean="0"/>
              <a:t>22</a:t>
            </a:fld>
            <a:endParaRPr lang="en-US"/>
          </a:p>
        </p:txBody>
      </p:sp>
    </p:spTree>
    <p:extLst>
      <p:ext uri="{BB962C8B-B14F-4D97-AF65-F5344CB8AC3E}">
        <p14:creationId xmlns:p14="http://schemas.microsoft.com/office/powerpoint/2010/main" val="219578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SMPC long-term and short-term descriptions</a:t>
            </a:r>
          </a:p>
          <a:p>
            <a:r>
              <a:rPr lang="en-US"/>
              <a:t>-motivation, goals (division)</a:t>
            </a:r>
          </a:p>
          <a:p>
            <a:r>
              <a:rPr lang="en-US"/>
              <a:t>-timing</a:t>
            </a:r>
          </a:p>
          <a:p>
            <a:r>
              <a:rPr lang="en-US"/>
              <a:t>-number of maneuvers</a:t>
            </a:r>
          </a:p>
          <a:p>
            <a:r>
              <a:rPr lang="en-US"/>
              <a:t>-checking, frequency</a:t>
            </a:r>
          </a:p>
          <a:p>
            <a:r>
              <a:rPr lang="en-US"/>
              <a:t>-MC Sim results</a:t>
            </a:r>
          </a:p>
          <a:p>
            <a:endParaRPr lang="en-US"/>
          </a:p>
          <a:p>
            <a:r>
              <a:rPr lang="en-US"/>
              <a:t>Other changes</a:t>
            </a:r>
          </a:p>
          <a:p>
            <a:r>
              <a:rPr lang="en-US"/>
              <a:t>-inertial pointing, magnetorquers</a:t>
            </a:r>
          </a:p>
          <a:p>
            <a:r>
              <a:rPr lang="en-US"/>
              <a:t>-slew magnitude</a:t>
            </a:r>
          </a:p>
          <a:p>
            <a:endParaRPr lang="en-US"/>
          </a:p>
          <a:p>
            <a:r>
              <a:rPr lang="en-US"/>
              <a:t>10 sec observation window w/ multiple frames -&gt; 10 observation attempts per campaign -&gt; delta-V budget designed to provide 10 campaigns in baseline mission</a:t>
            </a:r>
          </a:p>
          <a:p>
            <a:endParaRPr lang="en-US"/>
          </a:p>
          <a:p>
            <a:r>
              <a:rPr lang="en-US"/>
              <a:t>Tuning of parameters: alignment</a:t>
            </a:r>
          </a:p>
        </p:txBody>
      </p:sp>
      <p:sp>
        <p:nvSpPr>
          <p:cNvPr id="4" name="Slide Number Placeholder 3"/>
          <p:cNvSpPr>
            <a:spLocks noGrp="1"/>
          </p:cNvSpPr>
          <p:nvPr>
            <p:ph type="sldNum" sz="quarter" idx="5"/>
          </p:nvPr>
        </p:nvSpPr>
        <p:spPr/>
        <p:txBody>
          <a:bodyPr/>
          <a:lstStyle/>
          <a:p>
            <a:fld id="{D8D7955C-130D-884B-A217-8E6A7BA197A4}" type="slidenum">
              <a:rPr lang="en-US" smtClean="0"/>
              <a:t>23</a:t>
            </a:fld>
            <a:endParaRPr lang="en-US"/>
          </a:p>
        </p:txBody>
      </p:sp>
    </p:spTree>
    <p:extLst>
      <p:ext uri="{BB962C8B-B14F-4D97-AF65-F5344CB8AC3E}">
        <p14:creationId xmlns:p14="http://schemas.microsoft.com/office/powerpoint/2010/main" val="270284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for estimates, reason for margin/uncertainty</a:t>
            </a:r>
          </a:p>
          <a:p>
            <a:endParaRPr lang="en-US"/>
          </a:p>
          <a:p>
            <a:r>
              <a:rPr lang="en-US"/>
              <a:t>Implications: baseline/extended mission breakdown</a:t>
            </a:r>
          </a:p>
          <a:p>
            <a:r>
              <a:rPr lang="en-US"/>
              <a:t>Redundancy/contingency</a:t>
            </a:r>
          </a:p>
          <a:p>
            <a:endParaRPr lang="en-US"/>
          </a:p>
          <a:p>
            <a:r>
              <a:rPr lang="en-US"/>
              <a:t>Talk about standby formation-keeping sequence/frequency</a:t>
            </a:r>
          </a:p>
        </p:txBody>
      </p:sp>
      <p:sp>
        <p:nvSpPr>
          <p:cNvPr id="4" name="Slide Number Placeholder 3"/>
          <p:cNvSpPr>
            <a:spLocks noGrp="1"/>
          </p:cNvSpPr>
          <p:nvPr>
            <p:ph type="sldNum" sz="quarter" idx="5"/>
          </p:nvPr>
        </p:nvSpPr>
        <p:spPr/>
        <p:txBody>
          <a:bodyPr/>
          <a:lstStyle/>
          <a:p>
            <a:fld id="{D8D7955C-130D-884B-A217-8E6A7BA197A4}" type="slidenum">
              <a:rPr lang="en-US" smtClean="0"/>
              <a:t>24</a:t>
            </a:fld>
            <a:endParaRPr lang="en-US"/>
          </a:p>
        </p:txBody>
      </p:sp>
    </p:spTree>
    <p:extLst>
      <p:ext uri="{BB962C8B-B14F-4D97-AF65-F5344CB8AC3E}">
        <p14:creationId xmlns:p14="http://schemas.microsoft.com/office/powerpoint/2010/main" val="2586787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One of the primary activities conducted during Standby mode is the downlink of images obtained during science campaigns. Due to cost constraints, the mission was restricted to the use of UHF radios with a relatively low data rate of 19.2 kbps. Data throughput is improved by the use of a distributed network of four ground stations to increase contact time, shown in Figure 19 with a full day of ground track and line-of-sight coverage highlighted in white. Despite this, the downlink of a single full-resolution frame still requires roughly 1 to 2 days. In order to work around this bottleneck, a tiered approach to image selection and downlink is implemented using several different data products. Three types of image files are generated from the data collected in Science mode: full resolution images, 2x2 binned images for faster downlink, and 16x16 binned “thumbnails”. Thumbnails for a handful of frames from each observation attempt provide a highly compact data product that can be easily downlinked to assess the quality of the observation alignment. All image files are sent from the CSIE to non-volatile memory on the BCT Bus. The thumbnails are used along with GNC data about the relative orbit during the observation on the ground to determine which image files stored on the Bus may yield the best science return and should be downlinked. Evaluation of this data seeks to verify whether the requirements presented in the Relevant Requirements section for a successful observation attempt have been met. Due to storage limitations on the bus, all image files are also backed up to non-volatile memory on the PAIB for long-term storage so that science data collected throughout the mission remains available for downlink at any time.</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25</a:t>
            </a:fld>
            <a:endParaRPr lang="en-US"/>
          </a:p>
        </p:txBody>
      </p:sp>
    </p:spTree>
    <p:extLst>
      <p:ext uri="{BB962C8B-B14F-4D97-AF65-F5344CB8AC3E}">
        <p14:creationId xmlns:p14="http://schemas.microsoft.com/office/powerpoint/2010/main" val="310089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2880" algn="just">
              <a:spcBef>
                <a:spcPts val="0"/>
              </a:spcBef>
              <a:spcAft>
                <a:spcPts val="600"/>
              </a:spcAft>
            </a:pPr>
            <a:r>
              <a:rPr lang="en-US" sz="1800">
                <a:effectLst/>
                <a:latin typeface="Times New Roman" panose="02020603050405020304" pitchFamily="18" charset="0"/>
                <a:ea typeface="Times New Roman" panose="02020603050405020304" pitchFamily="18" charset="0"/>
              </a:rPr>
              <a:t>Extended mission operations provide the opportunity to pursue a range of additional science goals and demonstrations after completion of the baseline mission. Science campaigns and data downlink will continue throughout the extended mission to increase the quantity of data available to the science team. These observations will target different regions of the Sun and seek to gather data during a variety of environmental conditions. Another possible experiment would slightly increase the formation separation at alignment to obtain images in a different part of the EUV spectrum. </a:t>
            </a:r>
          </a:p>
          <a:p>
            <a:pPr marL="0" marR="0" indent="182880" algn="just">
              <a:spcBef>
                <a:spcPts val="0"/>
              </a:spcBef>
              <a:spcAft>
                <a:spcPts val="600"/>
              </a:spcAft>
            </a:pPr>
            <a:r>
              <a:rPr lang="en-US" sz="1800">
                <a:effectLst/>
                <a:latin typeface="Times New Roman" panose="02020603050405020304" pitchFamily="18" charset="0"/>
                <a:ea typeface="Times New Roman" panose="02020603050405020304" pitchFamily="18" charset="0"/>
              </a:rPr>
              <a:t>As shown in Figure 20, it may eventually be desired to execute a formation-ending maneuver to permanently disband the formation based on remaining propellant consumption. When there is no longer enough propellant to conduct another science campaign, this eliminates the need for continued formation-keeping maneuvers, allowing science data downlink to continue for as long as possible without risk of spacecraft collision. Based on the nominal mission delta-V budget presented earlier in Table 4, this formation-ending maneuver is expected to occur in the twelfth month of operations.</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26</a:t>
            </a:fld>
            <a:endParaRPr lang="en-US"/>
          </a:p>
        </p:txBody>
      </p:sp>
    </p:spTree>
    <p:extLst>
      <p:ext uri="{BB962C8B-B14F-4D97-AF65-F5344CB8AC3E}">
        <p14:creationId xmlns:p14="http://schemas.microsoft.com/office/powerpoint/2010/main" val="2321982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Fault-handling must be a part of autonomous operations, aka operational procedures need to be devised to handle real time faults in the formation since the group will not immediately be able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Formation Flying Functionalities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Due to redundancy and interchangeable roles of spacecraft</a:t>
            </a:r>
          </a:p>
        </p:txBody>
      </p:sp>
      <p:sp>
        <p:nvSpPr>
          <p:cNvPr id="4" name="Slide Number Placeholder 3"/>
          <p:cNvSpPr>
            <a:spLocks noGrp="1"/>
          </p:cNvSpPr>
          <p:nvPr>
            <p:ph type="sldNum" sz="quarter" idx="5"/>
          </p:nvPr>
        </p:nvSpPr>
        <p:spPr/>
        <p:txBody>
          <a:bodyPr/>
          <a:lstStyle/>
          <a:p>
            <a:fld id="{D8D7955C-130D-884B-A217-8E6A7BA197A4}" type="slidenum">
              <a:rPr lang="en-US" smtClean="0"/>
              <a:t>27</a:t>
            </a:fld>
            <a:endParaRPr lang="en-US"/>
          </a:p>
        </p:txBody>
      </p:sp>
    </p:spTree>
    <p:extLst>
      <p:ext uri="{BB962C8B-B14F-4D97-AF65-F5344CB8AC3E}">
        <p14:creationId xmlns:p14="http://schemas.microsoft.com/office/powerpoint/2010/main" val="187336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deployment from the launch vehicle, the spacecraft wait to power up and then autonomous detumble and deploy their solar arrays and UHF antenna and begin beaconing. The first phase of the commissioning is dedicated to the BCT bus which contains the EPS, CDH, ADCS, and UHF comm subsystems.</a:t>
            </a:r>
          </a:p>
          <a:p>
            <a:endParaRPr lang="en-US"/>
          </a:p>
          <a:p>
            <a:r>
              <a:rPr lang="en-US"/>
              <a:t>Once the bus is fully commissioned and operational, the payload will be commissioned. This process is a progressive sequence that moves through each of the payload subsystems in turn beginning with the PAIB which is the data and power interface between the BCT bus and all payload subsystems.</a:t>
            </a:r>
          </a:p>
          <a:p>
            <a:endParaRPr lang="en-US"/>
          </a:p>
          <a:p>
            <a:r>
              <a:rPr lang="en-US"/>
              <a:t>The XLINK is commissioned next due to its low TRL and critical role in the functioning of the GNC software.</a:t>
            </a:r>
          </a:p>
          <a:p>
            <a:r>
              <a:rPr lang="en-US"/>
              <a:t>Next the LRF and CSIE are commissioned simultaneously since they are on different spacecraft.</a:t>
            </a:r>
          </a:p>
          <a:p>
            <a:endParaRPr lang="en-US"/>
          </a:p>
          <a:p>
            <a:r>
              <a:rPr lang="en-US"/>
              <a:t>The next phase of commissioning is for the instrument. The chamber valve board monitors the pressure of the nitrogen in the vacuum sealed detector chamber and will vent the chamber pressure on command. Once the nitrogen has been vented, a non-explosive actuator will be triggered to release the chamber door </a:t>
            </a:r>
          </a:p>
          <a:p>
            <a:endParaRPr lang="en-US"/>
          </a:p>
          <a:p>
            <a:r>
              <a:rPr lang="en-US"/>
              <a:t>…</a:t>
            </a:r>
          </a:p>
          <a:p>
            <a:endParaRPr lang="en-US"/>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40</a:t>
            </a:fld>
            <a:endParaRPr lang="en-US"/>
          </a:p>
        </p:txBody>
      </p:sp>
    </p:spTree>
    <p:extLst>
      <p:ext uri="{BB962C8B-B14F-4D97-AF65-F5344CB8AC3E}">
        <p14:creationId xmlns:p14="http://schemas.microsoft.com/office/powerpoint/2010/main" val="256310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“Mission Overview” second paragraph</a:t>
            </a:r>
          </a:p>
          <a:p>
            <a:r>
              <a:rPr lang="en-US"/>
              <a:t>Brief statement about science goal/hypothesis</a:t>
            </a:r>
          </a:p>
          <a:p>
            <a:r>
              <a:rPr lang="en-US"/>
              <a:t>Motivation for distributed instrument</a:t>
            </a:r>
          </a:p>
          <a:p>
            <a:pPr lvl="1"/>
            <a:r>
              <a:rPr lang="en-US"/>
              <a:t>Alignment requirements</a:t>
            </a:r>
          </a:p>
          <a:p>
            <a:r>
              <a:rPr lang="en-US"/>
              <a:t>Minimum mission success goal</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7</a:t>
            </a:fld>
            <a:endParaRPr lang="en-US"/>
          </a:p>
        </p:txBody>
      </p:sp>
    </p:spTree>
    <p:extLst>
      <p:ext uri="{BB962C8B-B14F-4D97-AF65-F5344CB8AC3E}">
        <p14:creationId xmlns:p14="http://schemas.microsoft.com/office/powerpoint/2010/main" val="152385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“Relevant Requirements” Section of paper</a:t>
            </a:r>
          </a:p>
          <a:p>
            <a:r>
              <a:rPr lang="en-US"/>
              <a:t>Virtual chief-deputy architecture</a:t>
            </a:r>
          </a:p>
          <a:p>
            <a:r>
              <a:rPr lang="en-US"/>
              <a:t>Science alignment requirements -&gt; GNC requirements</a:t>
            </a:r>
          </a:p>
          <a:p>
            <a:r>
              <a:rPr lang="en-US"/>
              <a:t>Success rate</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11</a:t>
            </a:fld>
            <a:endParaRPr lang="en-US"/>
          </a:p>
        </p:txBody>
      </p:sp>
    </p:spTree>
    <p:extLst>
      <p:ext uri="{BB962C8B-B14F-4D97-AF65-F5344CB8AC3E}">
        <p14:creationId xmlns:p14="http://schemas.microsoft.com/office/powerpoint/2010/main" val="123198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Figures from “Spacecraft Design” Section and highlighting important payload systems</a:t>
            </a:r>
          </a:p>
          <a:p>
            <a:r>
              <a:rPr lang="en-US"/>
              <a:t>Overview of DSC/OSC</a:t>
            </a:r>
          </a:p>
          <a:p>
            <a:r>
              <a:rPr lang="en-US"/>
              <a:t>Highlight subsystems</a:t>
            </a:r>
          </a:p>
          <a:p>
            <a:r>
              <a:rPr lang="en-US"/>
              <a:t>Bus/Payload delineation</a:t>
            </a:r>
          </a:p>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12</a:t>
            </a:fld>
            <a:endParaRPr lang="en-US"/>
          </a:p>
        </p:txBody>
      </p:sp>
    </p:spTree>
    <p:extLst>
      <p:ext uri="{BB962C8B-B14F-4D97-AF65-F5344CB8AC3E}">
        <p14:creationId xmlns:p14="http://schemas.microsoft.com/office/powerpoint/2010/main" val="314298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Relative orbit is designed to provide required alignment towards the Sun while meeting the requirement for zero relative acceleration in the _____ direction and &lt;_____ mm/s lateral relative velocity</a:t>
            </a:r>
          </a:p>
          <a:p>
            <a:endParaRPr lang="en-US"/>
          </a:p>
          <a:p>
            <a:r>
              <a:rPr lang="en-US"/>
              <a:t>Requirement for 2 orbits of passive safety restricts cross-track separation to 20 m minimum. This limits the Beta angles at which observations can be taken while maintaining passive safety (preference for SSO with desirable beta angle)</a:t>
            </a:r>
          </a:p>
        </p:txBody>
      </p:sp>
      <p:sp>
        <p:nvSpPr>
          <p:cNvPr id="4" name="Slide Number Placeholder 3"/>
          <p:cNvSpPr>
            <a:spLocks noGrp="1"/>
          </p:cNvSpPr>
          <p:nvPr>
            <p:ph type="sldNum" sz="quarter" idx="5"/>
          </p:nvPr>
        </p:nvSpPr>
        <p:spPr/>
        <p:txBody>
          <a:bodyPr/>
          <a:lstStyle/>
          <a:p>
            <a:fld id="{D8D7955C-130D-884B-A217-8E6A7BA197A4}" type="slidenum">
              <a:rPr lang="en-US" smtClean="0"/>
              <a:t>14</a:t>
            </a:fld>
            <a:endParaRPr lang="en-US"/>
          </a:p>
        </p:txBody>
      </p:sp>
    </p:spTree>
    <p:extLst>
      <p:ext uri="{BB962C8B-B14F-4D97-AF65-F5344CB8AC3E}">
        <p14:creationId xmlns:p14="http://schemas.microsoft.com/office/powerpoint/2010/main" val="158976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will discuss some of the specifics about transfer mode and how it is designed</a:t>
            </a:r>
          </a:p>
          <a:p>
            <a:endParaRPr lang="en-US"/>
          </a:p>
          <a:p>
            <a:r>
              <a:rPr lang="en-US"/>
              <a:t>Can also address comparisons between the modes in terms of passive safety and pointing</a:t>
            </a:r>
          </a:p>
        </p:txBody>
      </p:sp>
      <p:sp>
        <p:nvSpPr>
          <p:cNvPr id="4" name="Slide Number Placeholder 3"/>
          <p:cNvSpPr>
            <a:spLocks noGrp="1"/>
          </p:cNvSpPr>
          <p:nvPr>
            <p:ph type="sldNum" sz="quarter" idx="5"/>
          </p:nvPr>
        </p:nvSpPr>
        <p:spPr/>
        <p:txBody>
          <a:bodyPr/>
          <a:lstStyle/>
          <a:p>
            <a:fld id="{D8D7955C-130D-884B-A217-8E6A7BA197A4}" type="slidenum">
              <a:rPr lang="en-US" smtClean="0"/>
              <a:t>16</a:t>
            </a:fld>
            <a:endParaRPr lang="en-US"/>
          </a:p>
        </p:txBody>
      </p:sp>
    </p:spTree>
    <p:extLst>
      <p:ext uri="{BB962C8B-B14F-4D97-AF65-F5344CB8AC3E}">
        <p14:creationId xmlns:p14="http://schemas.microsoft.com/office/powerpoint/2010/main" val="230315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D7955C-130D-884B-A217-8E6A7BA197A4}" type="slidenum">
              <a:rPr lang="en-US" smtClean="0"/>
              <a:t>17</a:t>
            </a:fld>
            <a:endParaRPr lang="en-US"/>
          </a:p>
        </p:txBody>
      </p:sp>
    </p:spTree>
    <p:extLst>
      <p:ext uri="{BB962C8B-B14F-4D97-AF65-F5344CB8AC3E}">
        <p14:creationId xmlns:p14="http://schemas.microsoft.com/office/powerpoint/2010/main" val="38207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of the baseline 6-month minimum mission is to meet the minimum mission success science goal by downlinking at least one in-focus image and to demonstrate the precision formation-flying required to form the distributed instrument</a:t>
            </a:r>
          </a:p>
          <a:p>
            <a:endParaRPr lang="en-US"/>
          </a:p>
          <a:p>
            <a:r>
              <a:rPr lang="en-US"/>
              <a:t>Following deployment, the mission begins with commissioning of the spacecraft and payload followed by acquisition of the Standby relative orbit via a maneuver sequence computed on the ground</a:t>
            </a:r>
          </a:p>
          <a:p>
            <a:endParaRPr lang="en-US"/>
          </a:p>
          <a:p>
            <a:r>
              <a:rPr lang="en-US"/>
              <a:t>The remainder of the mission consists of science operations. The main unit of science operations is a science campaign consisting of a transfer to Science mode, 10 observation attempts, and a transfer back to standby mode.</a:t>
            </a:r>
          </a:p>
          <a:p>
            <a:r>
              <a:rPr lang="en-US"/>
              <a:t>The exact timing of science campaigns depends on the level of science interest in current solar activity.</a:t>
            </a:r>
          </a:p>
          <a:p>
            <a:r>
              <a:rPr lang="en-US"/>
              <a:t>At least 10 science campaigns are accommodated in the operational plan and delta-V budget allowing the approach to be tuned through the mission to obtain better performance.</a:t>
            </a:r>
          </a:p>
          <a:p>
            <a:endParaRPr lang="en-US"/>
          </a:p>
          <a:p>
            <a:r>
              <a:rPr lang="en-US"/>
              <a:t>A data prioritization strategy, which will be discussed later, is used to manage science data downlink via the relatively slow UHF link throughout the mission.</a:t>
            </a:r>
          </a:p>
        </p:txBody>
      </p:sp>
      <p:sp>
        <p:nvSpPr>
          <p:cNvPr id="4" name="Slide Number Placeholder 3"/>
          <p:cNvSpPr>
            <a:spLocks noGrp="1"/>
          </p:cNvSpPr>
          <p:nvPr>
            <p:ph type="sldNum" sz="quarter" idx="5"/>
          </p:nvPr>
        </p:nvSpPr>
        <p:spPr/>
        <p:txBody>
          <a:bodyPr/>
          <a:lstStyle/>
          <a:p>
            <a:fld id="{D8D7955C-130D-884B-A217-8E6A7BA197A4}" type="slidenum">
              <a:rPr lang="en-US" smtClean="0"/>
              <a:t>20</a:t>
            </a:fld>
            <a:endParaRPr lang="en-US"/>
          </a:p>
        </p:txBody>
      </p:sp>
    </p:spTree>
    <p:extLst>
      <p:ext uri="{BB962C8B-B14F-4D97-AF65-F5344CB8AC3E}">
        <p14:creationId xmlns:p14="http://schemas.microsoft.com/office/powerpoint/2010/main" val="173982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completion of preliminary operations, the rest of the mission consists of science operations. This phase consists of science campaigns separated by periods in Standby Mode for data downlink and to wait for desirable observation opportunities.</a:t>
            </a:r>
          </a:p>
          <a:p>
            <a:endParaRPr lang="en-US"/>
          </a:p>
          <a:p>
            <a:r>
              <a:rPr lang="en-US"/>
              <a:t>The ground command to initiate a science campaign triggers the transition into Transfer mode. This command includes the desired target area on the Sun and the number of frames to take in each observation attempt.</a:t>
            </a:r>
          </a:p>
          <a:p>
            <a:r>
              <a:rPr lang="en-US"/>
              <a:t>From this point on, maneuver and data collection proceed autonomously until the two spacecraft complete the campaign and return to standby mode or an anomalous condition causes once spacecraft to enter Safe mode.</a:t>
            </a:r>
          </a:p>
          <a:p>
            <a:endParaRPr lang="en-US"/>
          </a:p>
          <a:p>
            <a:r>
              <a:rPr lang="en-US"/>
              <a:t>After completing the Transfer to Science Mode, 10 orbits are performed in Science Mode with one observation attempt each orbit.</a:t>
            </a:r>
          </a:p>
          <a:p>
            <a:r>
              <a:rPr lang="en-US"/>
              <a:t>Once the software and operations have been refined to account for biases such as uncertainty in the locations of the spacecraft center of mass and the GNSS antenna phase center and maneuver execution errors, the success rate for observations is expected to be about 20% providing a 90% chance of at least one successful observation per campaign.</a:t>
            </a:r>
          </a:p>
          <a:p>
            <a:endParaRPr lang="en-US"/>
          </a:p>
          <a:p>
            <a:r>
              <a:rPr lang="en-US"/>
              <a:t>After completing the last science orbit, the formation automatically enters Transfer mode and transitions back to Standby mode.</a:t>
            </a:r>
          </a:p>
        </p:txBody>
      </p:sp>
      <p:sp>
        <p:nvSpPr>
          <p:cNvPr id="4" name="Slide Number Placeholder 3"/>
          <p:cNvSpPr>
            <a:spLocks noGrp="1"/>
          </p:cNvSpPr>
          <p:nvPr>
            <p:ph type="sldNum" sz="quarter" idx="5"/>
          </p:nvPr>
        </p:nvSpPr>
        <p:spPr/>
        <p:txBody>
          <a:bodyPr/>
          <a:lstStyle/>
          <a:p>
            <a:fld id="{D8D7955C-130D-884B-A217-8E6A7BA197A4}" type="slidenum">
              <a:rPr lang="en-US" smtClean="0"/>
              <a:t>21</a:t>
            </a:fld>
            <a:endParaRPr lang="en-US"/>
          </a:p>
        </p:txBody>
      </p:sp>
    </p:spTree>
    <p:extLst>
      <p:ext uri="{BB962C8B-B14F-4D97-AF65-F5344CB8AC3E}">
        <p14:creationId xmlns:p14="http://schemas.microsoft.com/office/powerpoint/2010/main" val="1896228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B57B-F0D2-C14F-8193-1D59D0A501A4}"/>
              </a:ext>
            </a:extLst>
          </p:cNvPr>
          <p:cNvSpPr>
            <a:spLocks noGrp="1"/>
          </p:cNvSpPr>
          <p:nvPr>
            <p:ph type="ctrTitle"/>
          </p:nvPr>
        </p:nvSpPr>
        <p:spPr>
          <a:xfrm>
            <a:off x="5863472" y="490194"/>
            <a:ext cx="5490328" cy="2526849"/>
          </a:xfrm>
        </p:spPr>
        <p:txBody>
          <a:bodyPr anchor="b"/>
          <a:lstStyle>
            <a:lvl1pPr algn="l">
              <a:defRPr sz="60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3DCF31E-5D12-534C-A785-05A51441C36E}"/>
              </a:ext>
            </a:extLst>
          </p:cNvPr>
          <p:cNvSpPr>
            <a:spLocks noGrp="1"/>
          </p:cNvSpPr>
          <p:nvPr>
            <p:ph type="subTitle" idx="1"/>
          </p:nvPr>
        </p:nvSpPr>
        <p:spPr>
          <a:xfrm>
            <a:off x="5863472" y="3167406"/>
            <a:ext cx="5490328" cy="2329313"/>
          </a:xfrm>
        </p:spPr>
        <p:txBody>
          <a:bodyPr/>
          <a:lstStyle>
            <a:lvl1pPr marL="0" indent="0" algn="l">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5626BB53-AC4D-304D-859D-FBDA2526BD39}"/>
              </a:ext>
            </a:extLst>
          </p:cNvPr>
          <p:cNvSpPr>
            <a:spLocks noGrp="1"/>
          </p:cNvSpPr>
          <p:nvPr>
            <p:ph type="sldNum" sz="quarter" idx="12"/>
          </p:nvPr>
        </p:nvSpPr>
        <p:spPr/>
        <p:txBody>
          <a:bodyPr/>
          <a:lstStyle/>
          <a:p>
            <a:fld id="{8A3B990D-D9BC-B549-873A-0C143C6EBCEF}" type="slidenum">
              <a:rPr lang="en-US" smtClean="0"/>
              <a:t>‹#›</a:t>
            </a:fld>
            <a:endParaRPr lang="en-US"/>
          </a:p>
        </p:txBody>
      </p:sp>
      <p:cxnSp>
        <p:nvCxnSpPr>
          <p:cNvPr id="10" name="Straight Connector 9">
            <a:extLst>
              <a:ext uri="{FF2B5EF4-FFF2-40B4-BE49-F238E27FC236}">
                <a16:creationId xmlns:a16="http://schemas.microsoft.com/office/drawing/2014/main" id="{4D75A9EB-9189-BC49-A3FC-5AF01ADAB4EA}"/>
              </a:ext>
            </a:extLst>
          </p:cNvPr>
          <p:cNvCxnSpPr>
            <a:cxnSpLocks/>
          </p:cNvCxnSpPr>
          <p:nvPr userDrawn="1"/>
        </p:nvCxnSpPr>
        <p:spPr>
          <a:xfrm>
            <a:off x="5549536" y="263951"/>
            <a:ext cx="0" cy="56243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D826A95-2145-49D2-B656-4F6FF05A1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3" name="Picture 12" descr="A picture containing text&#10;&#10;Description automatically generated">
            <a:extLst>
              <a:ext uri="{FF2B5EF4-FFF2-40B4-BE49-F238E27FC236}">
                <a16:creationId xmlns:a16="http://schemas.microsoft.com/office/drawing/2014/main" id="{AD11014C-66F8-48C5-9BC0-686FFC26FE6E}"/>
              </a:ext>
            </a:extLst>
          </p:cNvPr>
          <p:cNvPicPr>
            <a:picLocks noChangeAspect="1"/>
          </p:cNvPicPr>
          <p:nvPr userDrawn="1"/>
        </p:nvPicPr>
        <p:blipFill>
          <a:blip r:embed="rId2"/>
          <a:stretch>
            <a:fillRect/>
          </a:stretch>
        </p:blipFill>
        <p:spPr>
          <a:xfrm>
            <a:off x="459993" y="409905"/>
            <a:ext cx="4611657" cy="4427612"/>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id="{57D7ED61-C8E0-46FB-BD82-5D46755E33F8}"/>
              </a:ext>
            </a:extLst>
          </p:cNvPr>
          <p:cNvPicPr>
            <a:picLocks noChangeAspect="1"/>
          </p:cNvPicPr>
          <p:nvPr userDrawn="1"/>
        </p:nvPicPr>
        <p:blipFill>
          <a:blip r:embed="rId3"/>
          <a:stretch>
            <a:fillRect/>
          </a:stretch>
        </p:blipFill>
        <p:spPr>
          <a:xfrm>
            <a:off x="375123" y="5102063"/>
            <a:ext cx="4757840" cy="786253"/>
          </a:xfrm>
          <a:prstGeom prst="rect">
            <a:avLst/>
          </a:prstGeom>
        </p:spPr>
      </p:pic>
    </p:spTree>
    <p:extLst>
      <p:ext uri="{BB962C8B-B14F-4D97-AF65-F5344CB8AC3E}">
        <p14:creationId xmlns:p14="http://schemas.microsoft.com/office/powerpoint/2010/main" val="138660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5C30-563C-7842-ADFB-1C50A843F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8687C-0D9F-D040-8A80-C39A08009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4BCA48A-B6A6-D64F-88F2-3C3293D0EA07}"/>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7" name="Footer Placeholder 4">
            <a:extLst>
              <a:ext uri="{FF2B5EF4-FFF2-40B4-BE49-F238E27FC236}">
                <a16:creationId xmlns:a16="http://schemas.microsoft.com/office/drawing/2014/main" id="{8183982F-9E80-48C2-9038-CD29C7A87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spTree>
    <p:extLst>
      <p:ext uri="{BB962C8B-B14F-4D97-AF65-F5344CB8AC3E}">
        <p14:creationId xmlns:p14="http://schemas.microsoft.com/office/powerpoint/2010/main" val="415442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A000C-DAF9-104B-92F5-0395AC1A1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96FFB-6879-B242-A035-4136F023B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E9D34CB-388F-2D4A-B793-6CCAD91951A4}"/>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7" name="Footer Placeholder 4">
            <a:extLst>
              <a:ext uri="{FF2B5EF4-FFF2-40B4-BE49-F238E27FC236}">
                <a16:creationId xmlns:a16="http://schemas.microsoft.com/office/drawing/2014/main" id="{92B49D2E-7269-4D87-B794-CE07F372C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spTree>
    <p:extLst>
      <p:ext uri="{BB962C8B-B14F-4D97-AF65-F5344CB8AC3E}">
        <p14:creationId xmlns:p14="http://schemas.microsoft.com/office/powerpoint/2010/main" val="243267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3ACD3C73-4FE0-B240-8921-D63F3B08E924}"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2628669240"/>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noFill/>
                  </a:tcPr>
                </a:tc>
                <a:extLst>
                  <a:ext uri="{0D108BD9-81ED-4DB2-BD59-A6C34878D82A}">
                    <a16:rowId xmlns:a16="http://schemas.microsoft.com/office/drawing/2014/main" val="3649156652"/>
                  </a:ext>
                </a:extLst>
              </a:tr>
              <a:tr h="641998">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Science Overview</a:t>
                      </a:r>
                    </a:p>
                  </a:txBody>
                  <a:tcPr anchor="ctr">
                    <a:solidFill>
                      <a:srgbClr val="007FFF"/>
                    </a:solidFill>
                  </a:tcP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D8F8D64C-9F78-CA47-9EA6-5720E7D06734}"/>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900468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0A9160AD-CD4B-904B-A343-B11C7D28D64A}"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3403545472"/>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no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CONOPS</a:t>
                      </a:r>
                    </a:p>
                  </a:txBody>
                  <a:tcPr anchor="ctr">
                    <a:solidFill>
                      <a:srgbClr val="007FFF"/>
                    </a:solidFill>
                  </a:tcP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A17DC85D-4DC3-AE46-BA95-E5D9E56D5DE7}"/>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9772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381192C8-75F4-C84A-9CA1-F23EE5B60DFA}"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1552111003"/>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no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Spacecraft Design</a:t>
                      </a:r>
                    </a:p>
                  </a:txBody>
                  <a:tcPr anchor="ctr">
                    <a:solidFill>
                      <a:srgbClr val="007FFF"/>
                    </a:solidFill>
                  </a:tcP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A4E088EE-220C-3049-9C65-A8A375FF49A1}"/>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0443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A24E7126-2D7D-8844-9547-546D577602CD}"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1936308256"/>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no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Spacecraft Design</a:t>
                      </a:r>
                    </a:p>
                  </a:txBody>
                  <a:tcPr anchor="ctr">
                    <a:solidFill>
                      <a:srgbClr val="007FFF"/>
                    </a:solidFill>
                  </a:tcP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601BD241-DC10-A449-B4A6-E83C8CFDAAAE}"/>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368226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66ED8E55-55FE-CD43-BF4A-D4173065B5AA}"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3567950195"/>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no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Subsystem Design</a:t>
                      </a:r>
                    </a:p>
                  </a:txBody>
                  <a:tcPr anchor="ctr">
                    <a:solidFill>
                      <a:srgbClr val="007FFF"/>
                    </a:solidFill>
                  </a:tcP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A88EB2B2-1E95-E746-9240-93E5EEA18FB7}"/>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377430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EA5C43A8-1EFD-AB43-9A31-009CEAFFA1A2}"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3310995943"/>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solidFill>
                      <a:schemeClr val="bg1"/>
                    </a:solid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Safety Plan</a:t>
                      </a:r>
                    </a:p>
                  </a:txBody>
                  <a:tcPr anchor="ctr">
                    <a:solidFill>
                      <a:srgbClr val="007FFF"/>
                    </a:solidFill>
                  </a:tcP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C8A59822-45F0-F240-80BF-5AAE25721B87}"/>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047032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E5F8DB1D-DD9F-6444-9E72-C6FC31F2F74A}"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3397781876"/>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solidFill>
                      <a:schemeClr val="bg1"/>
                    </a:solid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Risks &amp; Mitigations</a:t>
                      </a:r>
                    </a:p>
                  </a:txBody>
                  <a:tcPr anchor="ctr">
                    <a:solidFill>
                      <a:srgbClr val="007FFF"/>
                    </a:solidFill>
                  </a:tcP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4F9C5ECD-8CF3-8344-BA02-7D618C9A6E82}"/>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2593348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348A1CC3-688F-CE48-9AE8-95B32225ED3E}"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1357931706"/>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solidFill>
                      <a:schemeClr val="bg1"/>
                    </a:solid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Risks &amp; Mitigations</a:t>
                      </a:r>
                    </a:p>
                  </a:txBody>
                  <a:tcPr anchor="ctr">
                    <a:solidFill>
                      <a:schemeClr val="bg1"/>
                    </a:solidFill>
                  </a:tcPr>
                </a:tc>
                <a:extLst>
                  <a:ext uri="{0D108BD9-81ED-4DB2-BD59-A6C34878D82A}">
                    <a16:rowId xmlns:a16="http://schemas.microsoft.com/office/drawing/2014/main" val="634924177"/>
                  </a:ext>
                </a:extLst>
              </a:tr>
              <a:tr h="631286">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Integration &amp; Test</a:t>
                      </a:r>
                    </a:p>
                  </a:txBody>
                  <a:tcPr anchor="ctr">
                    <a:solidFill>
                      <a:srgbClr val="007FFF"/>
                    </a:solidFill>
                  </a:tcPr>
                </a:tc>
                <a:extLst>
                  <a:ext uri="{0D108BD9-81ED-4DB2-BD59-A6C34878D82A}">
                    <a16:rowId xmlns:a16="http://schemas.microsoft.com/office/drawing/2014/main" val="3337917481"/>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Conclusion</a:t>
                      </a:r>
                    </a:p>
                  </a:txBody>
                  <a:tcPr anchor="ct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545032EC-3A72-5D4F-AC84-9275D34B755A}"/>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101126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8E11-8742-0E4B-BADB-160272A74398}"/>
              </a:ext>
            </a:extLst>
          </p:cNvPr>
          <p:cNvSpPr>
            <a:spLocks noGrp="1"/>
          </p:cNvSpPr>
          <p:nvPr>
            <p:ph type="title"/>
          </p:nvPr>
        </p:nvSpPr>
        <p:spPr>
          <a:xfrm>
            <a:off x="838200" y="365125"/>
            <a:ext cx="9445831"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07DAE14-9376-A048-8ECD-2B29A81276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151723-82FF-2B4A-8E04-F4C09BA52C68}"/>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8" name="Footer Placeholder 4">
            <a:extLst>
              <a:ext uri="{FF2B5EF4-FFF2-40B4-BE49-F238E27FC236}">
                <a16:creationId xmlns:a16="http://schemas.microsoft.com/office/drawing/2014/main" id="{C7D98AE8-8EB3-4842-8F16-8A38ADCB9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2" name="Picture 11" descr="A picture containing text&#10;&#10;Description automatically generated">
            <a:extLst>
              <a:ext uri="{FF2B5EF4-FFF2-40B4-BE49-F238E27FC236}">
                <a16:creationId xmlns:a16="http://schemas.microsoft.com/office/drawing/2014/main" id="{AA534043-7641-495C-B32B-78DEE92B3D40}"/>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1332998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9CA-E7E7-5B46-8ECF-20F41A1F840B}"/>
              </a:ext>
            </a:extLst>
          </p:cNvPr>
          <p:cNvSpPr>
            <a:spLocks noGrp="1"/>
          </p:cNvSpPr>
          <p:nvPr>
            <p:ph type="dt" sz="half" idx="10"/>
          </p:nvPr>
        </p:nvSpPr>
        <p:spPr>
          <a:xfrm>
            <a:off x="1539432" y="6356350"/>
            <a:ext cx="2041967" cy="365125"/>
          </a:xfrm>
          <a:prstGeom prst="rect">
            <a:avLst/>
          </a:prstGeom>
        </p:spPr>
        <p:txBody>
          <a:bodyPr/>
          <a:lstStyle/>
          <a:p>
            <a:fld id="{D3CBB868-ACBF-D54A-B731-43E5F6DAA26F}" type="datetime1">
              <a:rPr lang="en-US" smtClean="0"/>
              <a:t>01-Mar-22</a:t>
            </a:fld>
            <a:endParaRPr lang="en-US"/>
          </a:p>
        </p:txBody>
      </p:sp>
      <p:sp>
        <p:nvSpPr>
          <p:cNvPr id="5" name="Footer Placeholder 4">
            <a:extLst>
              <a:ext uri="{FF2B5EF4-FFF2-40B4-BE49-F238E27FC236}">
                <a16:creationId xmlns:a16="http://schemas.microsoft.com/office/drawing/2014/main" id="{83CEA5B5-33D8-8440-86D7-1D3439D7FB5C}"/>
              </a:ext>
            </a:extLst>
          </p:cNvPr>
          <p:cNvSpPr>
            <a:spLocks noGrp="1"/>
          </p:cNvSpPr>
          <p:nvPr>
            <p:ph type="ftr" sz="quarter" idx="11"/>
          </p:nvPr>
        </p:nvSpPr>
        <p:spPr/>
        <p:txBody>
          <a:bodyPr/>
          <a:lstStyle>
            <a:lvl1pPr>
              <a:defRPr/>
            </a:lvl1pPr>
          </a:lstStyle>
          <a:p>
            <a:r>
              <a:rPr lang="en-US"/>
              <a:t>VISORS Preliminary Design Review</a:t>
            </a:r>
          </a:p>
          <a:p>
            <a:r>
              <a:rPr lang="en-US"/>
              <a:t>Day 1 – November 16, 2020</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graphicFrame>
        <p:nvGraphicFramePr>
          <p:cNvPr id="7" name="Table 8">
            <a:extLst>
              <a:ext uri="{FF2B5EF4-FFF2-40B4-BE49-F238E27FC236}">
                <a16:creationId xmlns:a16="http://schemas.microsoft.com/office/drawing/2014/main" id="{8C7C5D6A-52CA-5343-BE8C-F30FBA66CDF1}"/>
              </a:ext>
            </a:extLst>
          </p:cNvPr>
          <p:cNvGraphicFramePr>
            <a:graphicFrameLocks noGrp="1"/>
          </p:cNvGraphicFramePr>
          <p:nvPr userDrawn="1">
            <p:extLst>
              <p:ext uri="{D42A27DB-BD31-4B8C-83A1-F6EECF244321}">
                <p14:modId xmlns:p14="http://schemas.microsoft.com/office/powerpoint/2010/main" val="2659241348"/>
              </p:ext>
            </p:extLst>
          </p:nvPr>
        </p:nvGraphicFramePr>
        <p:xfrm>
          <a:off x="831850" y="522828"/>
          <a:ext cx="1822450" cy="5575614"/>
        </p:xfrm>
        <a:graphic>
          <a:graphicData uri="http://schemas.openxmlformats.org/drawingml/2006/table">
            <a:tbl>
              <a:tblPr firstRow="1" bandRow="1">
                <a:tableStyleId>{5940675A-B579-460E-94D1-54222C63F5DA}</a:tableStyleId>
              </a:tblPr>
              <a:tblGrid>
                <a:gridCol w="1822450">
                  <a:extLst>
                    <a:ext uri="{9D8B030D-6E8A-4147-A177-3AD203B41FA5}">
                      <a16:colId xmlns:a16="http://schemas.microsoft.com/office/drawing/2014/main" val="2104585882"/>
                    </a:ext>
                  </a:extLst>
                </a:gridCol>
              </a:tblGrid>
              <a:tr h="703142">
                <a:tc>
                  <a:txBody>
                    <a:body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Mission Overview</a:t>
                      </a:r>
                    </a:p>
                  </a:txBody>
                  <a:tcPr anchor="ctr">
                    <a:solidFill>
                      <a:schemeClr val="bg1"/>
                    </a:solidFill>
                  </a:tcPr>
                </a:tc>
                <a:extLst>
                  <a:ext uri="{0D108BD9-81ED-4DB2-BD59-A6C34878D82A}">
                    <a16:rowId xmlns:a16="http://schemas.microsoft.com/office/drawing/2014/main" val="3649156652"/>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Science Overview</a:t>
                      </a:r>
                    </a:p>
                  </a:txBody>
                  <a:tcPr anchor="ctr"/>
                </a:tc>
                <a:extLst>
                  <a:ext uri="{0D108BD9-81ED-4DB2-BD59-A6C34878D82A}">
                    <a16:rowId xmlns:a16="http://schemas.microsoft.com/office/drawing/2014/main" val="3124620454"/>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CONOPS</a:t>
                      </a:r>
                    </a:p>
                  </a:txBody>
                  <a:tcPr anchor="ctr"/>
                </a:tc>
                <a:extLst>
                  <a:ext uri="{0D108BD9-81ED-4DB2-BD59-A6C34878D82A}">
                    <a16:rowId xmlns:a16="http://schemas.microsoft.com/office/drawing/2014/main" val="945726761"/>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Spacecraft Design</a:t>
                      </a:r>
                    </a:p>
                  </a:txBody>
                  <a:tcPr anchor="ctr"/>
                </a:tc>
                <a:extLst>
                  <a:ext uri="{0D108BD9-81ED-4DB2-BD59-A6C34878D82A}">
                    <a16:rowId xmlns:a16="http://schemas.microsoft.com/office/drawing/2014/main" val="2887975216"/>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Subsystem Design</a:t>
                      </a:r>
                    </a:p>
                  </a:txBody>
                  <a:tcPr anchor="ctr"/>
                </a:tc>
                <a:extLst>
                  <a:ext uri="{0D108BD9-81ED-4DB2-BD59-A6C34878D82A}">
                    <a16:rowId xmlns:a16="http://schemas.microsoft.com/office/drawing/2014/main" val="3634492085"/>
                  </a:ext>
                </a:extLst>
              </a:tr>
              <a:tr h="554800">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Safety Plan</a:t>
                      </a:r>
                    </a:p>
                  </a:txBody>
                  <a:tcPr anchor="ctr"/>
                </a:tc>
                <a:extLst>
                  <a:ext uri="{0D108BD9-81ED-4DB2-BD59-A6C34878D82A}">
                    <a16:rowId xmlns:a16="http://schemas.microsoft.com/office/drawing/2014/main" val="736975148"/>
                  </a:ext>
                </a:extLst>
              </a:tr>
              <a:tr h="641998">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Risks &amp; Mitigations</a:t>
                      </a:r>
                    </a:p>
                  </a:txBody>
                  <a:tcPr anchor="ctr"/>
                </a:tc>
                <a:extLst>
                  <a:ext uri="{0D108BD9-81ED-4DB2-BD59-A6C34878D82A}">
                    <a16:rowId xmlns:a16="http://schemas.microsoft.com/office/drawing/2014/main" val="634924177"/>
                  </a:ext>
                </a:extLst>
              </a:tr>
              <a:tr h="631286">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Integration &amp; Test</a:t>
                      </a:r>
                    </a:p>
                  </a:txBody>
                  <a:tcPr anchor="ctr"/>
                </a:tc>
                <a:extLst>
                  <a:ext uri="{0D108BD9-81ED-4DB2-BD59-A6C34878D82A}">
                    <a16:rowId xmlns:a16="http://schemas.microsoft.com/office/drawing/2014/main" val="3337917481"/>
                  </a:ext>
                </a:extLst>
              </a:tr>
              <a:tr h="554800">
                <a:tc>
                  <a:txBody>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Conclusion</a:t>
                      </a:r>
                    </a:p>
                  </a:txBody>
                  <a:tcPr anchor="ctr">
                    <a:solidFill>
                      <a:srgbClr val="007FFF"/>
                    </a:solidFill>
                  </a:tcPr>
                </a:tc>
                <a:extLst>
                  <a:ext uri="{0D108BD9-81ED-4DB2-BD59-A6C34878D82A}">
                    <a16:rowId xmlns:a16="http://schemas.microsoft.com/office/drawing/2014/main" val="884846007"/>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64A58F67-DA23-044D-AEF3-FE3A0FC4BEE8}"/>
              </a:ext>
            </a:extLst>
          </p:cNvPr>
          <p:cNvPicPr>
            <a:picLocks noChangeAspect="1"/>
          </p:cNvPicPr>
          <p:nvPr userDrawn="1"/>
        </p:nvPicPr>
        <p:blipFill>
          <a:blip r:embed="rId2"/>
          <a:stretch>
            <a:fillRect/>
          </a:stretch>
        </p:blipFill>
        <p:spPr>
          <a:xfrm>
            <a:off x="10300474" y="529558"/>
            <a:ext cx="1053326" cy="996696"/>
          </a:xfrm>
          <a:prstGeom prst="rect">
            <a:avLst/>
          </a:prstGeom>
        </p:spPr>
      </p:pic>
    </p:spTree>
    <p:extLst>
      <p:ext uri="{BB962C8B-B14F-4D97-AF65-F5344CB8AC3E}">
        <p14:creationId xmlns:p14="http://schemas.microsoft.com/office/powerpoint/2010/main" val="36476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838200" y="1709738"/>
            <a:ext cx="105092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838200" y="4589463"/>
            <a:ext cx="105092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8" name="Footer Placeholder 4">
            <a:extLst>
              <a:ext uri="{FF2B5EF4-FFF2-40B4-BE49-F238E27FC236}">
                <a16:creationId xmlns:a16="http://schemas.microsoft.com/office/drawing/2014/main" id="{698585BD-EDA2-482D-9C1A-6BFCB10324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0" name="Picture 9" descr="A picture containing text&#10;&#10;Description automatically generated">
            <a:extLst>
              <a:ext uri="{FF2B5EF4-FFF2-40B4-BE49-F238E27FC236}">
                <a16:creationId xmlns:a16="http://schemas.microsoft.com/office/drawing/2014/main" id="{F117170E-A258-4632-87EB-F6349033B416}"/>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122325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2436-EC1A-E648-ACD1-E9EFED8BBD4F}"/>
              </a:ext>
            </a:extLst>
          </p:cNvPr>
          <p:cNvSpPr>
            <a:spLocks noGrp="1"/>
          </p:cNvSpPr>
          <p:nvPr>
            <p:ph type="title"/>
          </p:nvPr>
        </p:nvSpPr>
        <p:spPr>
          <a:xfrm>
            <a:off x="2832100" y="1709738"/>
            <a:ext cx="85153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E0E7D-D9BE-5148-8D69-CB126522BE41}"/>
              </a:ext>
            </a:extLst>
          </p:cNvPr>
          <p:cNvSpPr>
            <a:spLocks noGrp="1"/>
          </p:cNvSpPr>
          <p:nvPr>
            <p:ph type="body" idx="1"/>
          </p:nvPr>
        </p:nvSpPr>
        <p:spPr>
          <a:xfrm>
            <a:off x="2832100" y="4589463"/>
            <a:ext cx="85153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9FB73CF-4A3A-2844-85AC-A2AF0A7ECCA2}"/>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9" name="Footer Placeholder 4">
            <a:extLst>
              <a:ext uri="{FF2B5EF4-FFF2-40B4-BE49-F238E27FC236}">
                <a16:creationId xmlns:a16="http://schemas.microsoft.com/office/drawing/2014/main" id="{7F0F891A-B1F2-4C5D-886A-22AC62C04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0" name="Picture 9" descr="A picture containing text&#10;&#10;Description automatically generated">
            <a:extLst>
              <a:ext uri="{FF2B5EF4-FFF2-40B4-BE49-F238E27FC236}">
                <a16:creationId xmlns:a16="http://schemas.microsoft.com/office/drawing/2014/main" id="{5A0AD7FC-F0E7-4696-80F6-B94A2DC39D1E}"/>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234841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79B2-4CCF-4244-BB16-D0E15B689F39}"/>
              </a:ext>
            </a:extLst>
          </p:cNvPr>
          <p:cNvSpPr>
            <a:spLocks noGrp="1"/>
          </p:cNvSpPr>
          <p:nvPr>
            <p:ph type="title"/>
          </p:nvPr>
        </p:nvSpPr>
        <p:spPr>
          <a:xfrm>
            <a:off x="838200" y="365125"/>
            <a:ext cx="9445831"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F9996FE-93D6-F941-8BA5-371AE6856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2E168-EB0F-204C-A983-B97EB3D0C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BC8291D-6D58-4249-8A68-EF9C7D0AF830}"/>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9" name="Footer Placeholder 4">
            <a:extLst>
              <a:ext uri="{FF2B5EF4-FFF2-40B4-BE49-F238E27FC236}">
                <a16:creationId xmlns:a16="http://schemas.microsoft.com/office/drawing/2014/main" id="{3F5A17B4-C646-429E-9097-B10CF7EBA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1" name="Picture 10" descr="A picture containing text&#10;&#10;Description automatically generated">
            <a:extLst>
              <a:ext uri="{FF2B5EF4-FFF2-40B4-BE49-F238E27FC236}">
                <a16:creationId xmlns:a16="http://schemas.microsoft.com/office/drawing/2014/main" id="{3BEE35DC-F502-4DFF-A554-8B69C6BF53E3}"/>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65539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9438-0B3F-8942-B28A-6129313B4A88}"/>
              </a:ext>
            </a:extLst>
          </p:cNvPr>
          <p:cNvSpPr>
            <a:spLocks noGrp="1"/>
          </p:cNvSpPr>
          <p:nvPr>
            <p:ph type="title"/>
          </p:nvPr>
        </p:nvSpPr>
        <p:spPr>
          <a:xfrm>
            <a:off x="839788" y="365125"/>
            <a:ext cx="944424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E6E8D2-C697-744D-BC94-72D1A27E8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9E05C4-A96B-7D40-A0F0-02E4CE0032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944B6-9E9B-7D40-9C6B-9B7C15EA1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9514A-022E-BC47-8BAE-C6F0C76ADF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6768BAE-1BF3-0047-876B-9B449A750427}"/>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11" name="Footer Placeholder 4">
            <a:extLst>
              <a:ext uri="{FF2B5EF4-FFF2-40B4-BE49-F238E27FC236}">
                <a16:creationId xmlns:a16="http://schemas.microsoft.com/office/drawing/2014/main" id="{7A953BB1-54C5-45C7-89D3-34CBB1E57553}"/>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13" name="Picture 12" descr="A picture containing text&#10;&#10;Description automatically generated">
            <a:extLst>
              <a:ext uri="{FF2B5EF4-FFF2-40B4-BE49-F238E27FC236}">
                <a16:creationId xmlns:a16="http://schemas.microsoft.com/office/drawing/2014/main" id="{68494D30-3DBC-4BBE-8AD7-E30BF8F36E4C}"/>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332789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5A2C-59F0-124D-8B54-B0975DC15260}"/>
              </a:ext>
            </a:extLst>
          </p:cNvPr>
          <p:cNvSpPr>
            <a:spLocks noGrp="1"/>
          </p:cNvSpPr>
          <p:nvPr>
            <p:ph type="title"/>
          </p:nvPr>
        </p:nvSpPr>
        <p:spPr>
          <a:xfrm>
            <a:off x="838200" y="365125"/>
            <a:ext cx="9445831"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453431D-0E44-404D-97E6-6FDBA16D74F4}"/>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7" name="Footer Placeholder 4">
            <a:extLst>
              <a:ext uri="{FF2B5EF4-FFF2-40B4-BE49-F238E27FC236}">
                <a16:creationId xmlns:a16="http://schemas.microsoft.com/office/drawing/2014/main" id="{AC6F029D-8044-4ED5-B091-34E4756B0D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pic>
        <p:nvPicPr>
          <p:cNvPr id="9" name="Picture 8" descr="A picture containing text&#10;&#10;Description automatically generated">
            <a:extLst>
              <a:ext uri="{FF2B5EF4-FFF2-40B4-BE49-F238E27FC236}">
                <a16:creationId xmlns:a16="http://schemas.microsoft.com/office/drawing/2014/main" id="{EAADF180-C632-4AC9-A2DA-ED033E21C76E}"/>
              </a:ext>
            </a:extLst>
          </p:cNvPr>
          <p:cNvPicPr>
            <a:picLocks noChangeAspect="1"/>
          </p:cNvPicPr>
          <p:nvPr userDrawn="1"/>
        </p:nvPicPr>
        <p:blipFill>
          <a:blip r:embed="rId2"/>
          <a:stretch>
            <a:fillRect/>
          </a:stretch>
        </p:blipFill>
        <p:spPr>
          <a:xfrm>
            <a:off x="10174490" y="365125"/>
            <a:ext cx="1302818" cy="1250824"/>
          </a:xfrm>
          <a:prstGeom prst="rect">
            <a:avLst/>
          </a:prstGeom>
        </p:spPr>
      </p:pic>
    </p:spTree>
    <p:extLst>
      <p:ext uri="{BB962C8B-B14F-4D97-AF65-F5344CB8AC3E}">
        <p14:creationId xmlns:p14="http://schemas.microsoft.com/office/powerpoint/2010/main" val="354042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DAE9F9-3A25-5342-81C8-BD534E95576C}"/>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5" name="Footer Placeholder 4">
            <a:extLst>
              <a:ext uri="{FF2B5EF4-FFF2-40B4-BE49-F238E27FC236}">
                <a16:creationId xmlns:a16="http://schemas.microsoft.com/office/drawing/2014/main" id="{D23CF947-FABD-4461-BCD9-8299CF707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spTree>
    <p:extLst>
      <p:ext uri="{BB962C8B-B14F-4D97-AF65-F5344CB8AC3E}">
        <p14:creationId xmlns:p14="http://schemas.microsoft.com/office/powerpoint/2010/main" val="284426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EA56-8A75-4E4A-9B98-661B7572E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710AE3-6BE4-A741-A0D0-E4EFE5244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D033A-0CC9-5443-A7F1-C2628D20A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F94F81FB-07ED-3842-982B-E9D85E68A304}"/>
              </a:ext>
            </a:extLst>
          </p:cNvPr>
          <p:cNvSpPr>
            <a:spLocks noGrp="1"/>
          </p:cNvSpPr>
          <p:nvPr>
            <p:ph type="sldNum" sz="quarter" idx="12"/>
          </p:nvPr>
        </p:nvSpPr>
        <p:spPr/>
        <p:txBody>
          <a:bodyPr/>
          <a:lstStyle/>
          <a:p>
            <a:fld id="{8A3B990D-D9BC-B549-873A-0C143C6EBCEF}" type="slidenum">
              <a:rPr lang="en-US" smtClean="0"/>
              <a:t>‹#›</a:t>
            </a:fld>
            <a:endParaRPr lang="en-US"/>
          </a:p>
        </p:txBody>
      </p:sp>
      <p:sp>
        <p:nvSpPr>
          <p:cNvPr id="8" name="Footer Placeholder 4">
            <a:extLst>
              <a:ext uri="{FF2B5EF4-FFF2-40B4-BE49-F238E27FC236}">
                <a16:creationId xmlns:a16="http://schemas.microsoft.com/office/drawing/2014/main" id="{5BD690A6-AFFE-4491-8DF0-EB7A42A95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spTree>
    <p:extLst>
      <p:ext uri="{BB962C8B-B14F-4D97-AF65-F5344CB8AC3E}">
        <p14:creationId xmlns:p14="http://schemas.microsoft.com/office/powerpoint/2010/main" val="296807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A47F25A-9F60-984B-AC1F-C0B00EFC841F}"/>
              </a:ext>
            </a:extLst>
          </p:cNvPr>
          <p:cNvSpPr/>
          <p:nvPr userDrawn="1"/>
        </p:nvSpPr>
        <p:spPr>
          <a:xfrm>
            <a:off x="0" y="6267691"/>
            <a:ext cx="12192000" cy="590309"/>
          </a:xfrm>
          <a:prstGeom prst="rect">
            <a:avLst/>
          </a:prstGeom>
          <a:solidFill>
            <a:srgbClr val="007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35BACF8-4479-7E40-93B3-43A73DA658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9A8B1-FBA4-2842-812C-480241BE7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6E61548-0FFF-A14E-BD6D-2CD0A422C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Concept of Operations for the VISORS Mission</a:t>
            </a:r>
          </a:p>
          <a:p>
            <a:r>
              <a:rPr lang="en-US"/>
              <a:t>Small Sat GN&amp;C – 2 February 2022</a:t>
            </a:r>
          </a:p>
        </p:txBody>
      </p:sp>
      <p:sp>
        <p:nvSpPr>
          <p:cNvPr id="6" name="Slide Number Placeholder 5">
            <a:extLst>
              <a:ext uri="{FF2B5EF4-FFF2-40B4-BE49-F238E27FC236}">
                <a16:creationId xmlns:a16="http://schemas.microsoft.com/office/drawing/2014/main" id="{5F207B3A-31CF-D447-848F-594C67A06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8A3B990D-D9BC-B549-873A-0C143C6EBCEF}" type="slidenum">
              <a:rPr lang="en-US" smtClean="0"/>
              <a:pPr/>
              <a:t>‹#›</a:t>
            </a:fld>
            <a:endParaRPr lang="en-US">
              <a:solidFill>
                <a:schemeClr val="bg1"/>
              </a:solidFill>
            </a:endParaRPr>
          </a:p>
        </p:txBody>
      </p:sp>
      <p:pic>
        <p:nvPicPr>
          <p:cNvPr id="11" name="Picture 10" descr="Text&#10;&#10;Description automatically generated">
            <a:extLst>
              <a:ext uri="{FF2B5EF4-FFF2-40B4-BE49-F238E27FC236}">
                <a16:creationId xmlns:a16="http://schemas.microsoft.com/office/drawing/2014/main" id="{EE7F088C-7B84-47FC-AD74-C7D01A41DEBF}"/>
              </a:ext>
            </a:extLst>
          </p:cNvPr>
          <p:cNvPicPr>
            <a:picLocks noChangeAspect="1"/>
          </p:cNvPicPr>
          <p:nvPr userDrawn="1"/>
        </p:nvPicPr>
        <p:blipFill>
          <a:blip r:embed="rId22"/>
          <a:stretch>
            <a:fillRect/>
          </a:stretch>
        </p:blipFill>
        <p:spPr>
          <a:xfrm>
            <a:off x="217491" y="6340569"/>
            <a:ext cx="2643881" cy="436912"/>
          </a:xfrm>
          <a:prstGeom prst="rect">
            <a:avLst/>
          </a:prstGeom>
        </p:spPr>
      </p:pic>
    </p:spTree>
    <p:extLst>
      <p:ext uri="{BB962C8B-B14F-4D97-AF65-F5344CB8AC3E}">
        <p14:creationId xmlns:p14="http://schemas.microsoft.com/office/powerpoint/2010/main" val="1070050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3" r:id="rId13"/>
    <p:sldLayoutId id="2147483662" r:id="rId14"/>
    <p:sldLayoutId id="2147483664" r:id="rId15"/>
    <p:sldLayoutId id="2147483665" r:id="rId16"/>
    <p:sldLayoutId id="2147483666" r:id="rId17"/>
    <p:sldLayoutId id="2147483667" r:id="rId18"/>
    <p:sldLayoutId id="2147483669" r:id="rId19"/>
    <p:sldLayoutId id="2147483668" r:id="rId20"/>
  </p:sldLayoutIdLst>
  <p:hf hdr="0" dt="0"/>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QJMU4AKHlO4?feature=oembed" TargetMode="Externa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amicos.people.stanford.edu/sites/g/files/sbiybj2226/f/visors_scitech_abstract_2.pdf" TargetMode="External"/><Relationship Id="rId2" Type="http://schemas.openxmlformats.org/officeDocument/2006/relationships/hyperlink" Target="https://s3.amazonaws.com/amz.xcdsystem.com/A464D031-C624-C138-7D0E208E29BC4EDD_abstract_File18927/Paper_142_0128104921.pdf" TargetMode="External"/><Relationship Id="rId1" Type="http://schemas.openxmlformats.org/officeDocument/2006/relationships/slideLayout" Target="../slideLayouts/slideLayout2.xml"/><Relationship Id="rId4" Type="http://schemas.openxmlformats.org/officeDocument/2006/relationships/hyperlink" Target="https://s3.amazonaws.com/amz.xcdsystem.com/A464D031-C624-C138-7D0E208E29BC4EDD_abstract_File18927/Paper_105_0207021433.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8/10/relationships/comments" Target="../comments/modernComment_165_FCC6144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52_CC30269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45_E8221DA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98B7-334E-DB4F-8299-613C381C2F0E}"/>
              </a:ext>
            </a:extLst>
          </p:cNvPr>
          <p:cNvSpPr>
            <a:spLocks noGrp="1"/>
          </p:cNvSpPr>
          <p:nvPr>
            <p:ph type="ctrTitle"/>
          </p:nvPr>
        </p:nvSpPr>
        <p:spPr>
          <a:xfrm>
            <a:off x="5948624" y="532563"/>
            <a:ext cx="6139543" cy="3390551"/>
          </a:xfrm>
        </p:spPr>
        <p:txBody>
          <a:bodyPr>
            <a:normAutofit fontScale="90000"/>
          </a:bodyPr>
          <a:lstStyle/>
          <a:p>
            <a:r>
              <a:rPr lang="en-US" dirty="0"/>
              <a:t>Concept of Operations for the </a:t>
            </a:r>
            <a:r>
              <a:rPr lang="en-US" b="1" dirty="0"/>
              <a:t>VISORS</a:t>
            </a:r>
            <a:r>
              <a:rPr lang="en-US" dirty="0"/>
              <a:t> Mission:</a:t>
            </a:r>
            <a:br>
              <a:rPr lang="en-US" dirty="0"/>
            </a:br>
            <a:r>
              <a:rPr lang="en-US" sz="700" dirty="0"/>
              <a:t> </a:t>
            </a:r>
            <a:br>
              <a:rPr lang="en-US" sz="3600" dirty="0"/>
            </a:br>
            <a:r>
              <a:rPr lang="en-US" sz="3600" dirty="0"/>
              <a:t>A Two Satellite CubeSat Formation Flying Telescope</a:t>
            </a:r>
            <a:endParaRPr lang="en-US" dirty="0"/>
          </a:p>
        </p:txBody>
      </p:sp>
      <p:sp>
        <p:nvSpPr>
          <p:cNvPr id="3" name="Subtitle 2">
            <a:extLst>
              <a:ext uri="{FF2B5EF4-FFF2-40B4-BE49-F238E27FC236}">
                <a16:creationId xmlns:a16="http://schemas.microsoft.com/office/drawing/2014/main" id="{0AC4581B-6CBE-A34A-B05C-93DDB3111F34}"/>
              </a:ext>
            </a:extLst>
          </p:cNvPr>
          <p:cNvSpPr>
            <a:spLocks noGrp="1"/>
          </p:cNvSpPr>
          <p:nvPr>
            <p:ph type="subTitle" idx="1"/>
          </p:nvPr>
        </p:nvSpPr>
        <p:spPr>
          <a:xfrm>
            <a:off x="5948624" y="3923114"/>
            <a:ext cx="5988818" cy="1426867"/>
          </a:xfrm>
        </p:spPr>
        <p:txBody>
          <a:bodyPr>
            <a:normAutofit/>
          </a:bodyPr>
          <a:lstStyle/>
          <a:p>
            <a:pPr>
              <a:lnSpc>
                <a:spcPct val="100000"/>
              </a:lnSpc>
              <a:spcBef>
                <a:spcPts val="0"/>
              </a:spcBef>
            </a:pPr>
            <a:r>
              <a:rPr lang="en-US" dirty="0"/>
              <a:t>William Rawson</a:t>
            </a:r>
          </a:p>
          <a:p>
            <a:pPr>
              <a:lnSpc>
                <a:spcPct val="100000"/>
              </a:lnSpc>
              <a:spcBef>
                <a:spcPts val="0"/>
              </a:spcBef>
            </a:pPr>
            <a:r>
              <a:rPr lang="en-US" dirty="0"/>
              <a:t>Georgia Institute of Technology</a:t>
            </a:r>
          </a:p>
        </p:txBody>
      </p:sp>
      <p:sp>
        <p:nvSpPr>
          <p:cNvPr id="5" name="Slide Number Placeholder 4">
            <a:extLst>
              <a:ext uri="{FF2B5EF4-FFF2-40B4-BE49-F238E27FC236}">
                <a16:creationId xmlns:a16="http://schemas.microsoft.com/office/drawing/2014/main" id="{48DBDEEE-01FC-7144-A4FE-BC192EC14A28}"/>
              </a:ext>
            </a:extLst>
          </p:cNvPr>
          <p:cNvSpPr>
            <a:spLocks noGrp="1"/>
          </p:cNvSpPr>
          <p:nvPr>
            <p:ph type="sldNum" sz="quarter" idx="12"/>
          </p:nvPr>
        </p:nvSpPr>
        <p:spPr/>
        <p:txBody>
          <a:bodyPr/>
          <a:lstStyle/>
          <a:p>
            <a:fld id="{8A3B990D-D9BC-B549-873A-0C143C6EBCEF}" type="slidenum">
              <a:rPr lang="en-US" smtClean="0"/>
              <a:t>1</a:t>
            </a:fld>
            <a:endParaRPr lang="en-US"/>
          </a:p>
        </p:txBody>
      </p:sp>
      <p:sp>
        <p:nvSpPr>
          <p:cNvPr id="8" name="TextBox 7">
            <a:extLst>
              <a:ext uri="{FF2B5EF4-FFF2-40B4-BE49-F238E27FC236}">
                <a16:creationId xmlns:a16="http://schemas.microsoft.com/office/drawing/2014/main" id="{1C4E8E52-532C-494A-BB2B-180D66F1A773}"/>
              </a:ext>
            </a:extLst>
          </p:cNvPr>
          <p:cNvSpPr txBox="1"/>
          <p:nvPr/>
        </p:nvSpPr>
        <p:spPr>
          <a:xfrm>
            <a:off x="251206" y="5054318"/>
            <a:ext cx="4973934" cy="830997"/>
          </a:xfrm>
          <a:prstGeom prst="rect">
            <a:avLst/>
          </a:prstGeom>
          <a:solidFill>
            <a:schemeClr val="bg1"/>
          </a:solidFill>
        </p:spPr>
        <p:txBody>
          <a:bodyPr wrap="square" lIns="274320" rtlCol="0">
            <a:spAutoFit/>
          </a:bodyPr>
          <a:lstStyle/>
          <a:p>
            <a:r>
              <a:rPr lang="en-US" sz="2400" b="1" u="sng" err="1"/>
              <a:t>VI</a:t>
            </a:r>
            <a:r>
              <a:rPr lang="en-US" sz="2400" err="1"/>
              <a:t>rtual</a:t>
            </a:r>
            <a:r>
              <a:rPr lang="en-US" sz="2400"/>
              <a:t> </a:t>
            </a:r>
            <a:r>
              <a:rPr lang="en-US" sz="2400" b="1" u="sng"/>
              <a:t>S</a:t>
            </a:r>
            <a:r>
              <a:rPr lang="en-US" sz="2400"/>
              <a:t>uper-resolution </a:t>
            </a:r>
            <a:r>
              <a:rPr lang="en-US" sz="2400" b="1" u="sng"/>
              <a:t>O</a:t>
            </a:r>
            <a:r>
              <a:rPr lang="en-US" sz="2400"/>
              <a:t>ptics with </a:t>
            </a:r>
            <a:r>
              <a:rPr lang="en-US" sz="2400" b="1" u="sng"/>
              <a:t>R</a:t>
            </a:r>
            <a:r>
              <a:rPr lang="en-US" sz="2400"/>
              <a:t>econfigurable </a:t>
            </a:r>
            <a:r>
              <a:rPr lang="en-US" sz="2400" b="1" u="sng"/>
              <a:t>S</a:t>
            </a:r>
            <a:r>
              <a:rPr lang="en-US" sz="2400"/>
              <a:t>warms   (</a:t>
            </a:r>
            <a:r>
              <a:rPr lang="en-US" sz="2400" b="1"/>
              <a:t>VISORS</a:t>
            </a:r>
            <a:r>
              <a:rPr lang="en-US" sz="2400"/>
              <a:t>)</a:t>
            </a:r>
            <a:endParaRPr lang="en-US" sz="2400" b="1"/>
          </a:p>
        </p:txBody>
      </p:sp>
      <p:pic>
        <p:nvPicPr>
          <p:cNvPr id="11" name="Picture 10" descr="A screenshot of a video game&#10;&#10;Description automatically generated with medium confidence">
            <a:extLst>
              <a:ext uri="{FF2B5EF4-FFF2-40B4-BE49-F238E27FC236}">
                <a16:creationId xmlns:a16="http://schemas.microsoft.com/office/drawing/2014/main" id="{8B9CDE5C-ECB6-4907-9919-ADFC3D4CAC0F}"/>
              </a:ext>
            </a:extLst>
          </p:cNvPr>
          <p:cNvPicPr>
            <a:picLocks noChangeAspect="1"/>
          </p:cNvPicPr>
          <p:nvPr/>
        </p:nvPicPr>
        <p:blipFill>
          <a:blip r:embed="rId2"/>
          <a:stretch>
            <a:fillRect/>
          </a:stretch>
        </p:blipFill>
        <p:spPr>
          <a:xfrm>
            <a:off x="5948624" y="4919946"/>
            <a:ext cx="5647174" cy="933219"/>
          </a:xfrm>
          <a:prstGeom prst="rect">
            <a:avLst/>
          </a:prstGeom>
        </p:spPr>
      </p:pic>
      <p:sp>
        <p:nvSpPr>
          <p:cNvPr id="9" name="Footer Placeholder 4">
            <a:extLst>
              <a:ext uri="{FF2B5EF4-FFF2-40B4-BE49-F238E27FC236}">
                <a16:creationId xmlns:a16="http://schemas.microsoft.com/office/drawing/2014/main" id="{7241A2BF-674A-4433-8AC5-BB37FE7B1095}"/>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42709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89F9-2837-4118-80A6-A452FD10A72A}"/>
              </a:ext>
            </a:extLst>
          </p:cNvPr>
          <p:cNvSpPr>
            <a:spLocks noGrp="1"/>
          </p:cNvSpPr>
          <p:nvPr>
            <p:ph type="title"/>
          </p:nvPr>
        </p:nvSpPr>
        <p:spPr/>
        <p:txBody>
          <a:bodyPr/>
          <a:lstStyle/>
          <a:p>
            <a:r>
              <a:rPr lang="en-US" dirty="0"/>
              <a:t>Distributed Telescope</a:t>
            </a:r>
          </a:p>
        </p:txBody>
      </p:sp>
      <p:sp>
        <p:nvSpPr>
          <p:cNvPr id="3" name="Content Placeholder 2">
            <a:extLst>
              <a:ext uri="{FF2B5EF4-FFF2-40B4-BE49-F238E27FC236}">
                <a16:creationId xmlns:a16="http://schemas.microsoft.com/office/drawing/2014/main" id="{92FF2F12-3FEA-45E7-B09A-78E352FBC49F}"/>
              </a:ext>
            </a:extLst>
          </p:cNvPr>
          <p:cNvSpPr>
            <a:spLocks noGrp="1"/>
          </p:cNvSpPr>
          <p:nvPr>
            <p:ph idx="1"/>
          </p:nvPr>
        </p:nvSpPr>
        <p:spPr>
          <a:xfrm>
            <a:off x="838200" y="1825625"/>
            <a:ext cx="7772400" cy="4351338"/>
          </a:xfrm>
        </p:spPr>
        <p:txBody>
          <a:bodyPr>
            <a:normAutofit fontScale="92500" lnSpcReduction="20000"/>
          </a:bodyPr>
          <a:lstStyle/>
          <a:p>
            <a:r>
              <a:rPr lang="en-US" dirty="0">
                <a:solidFill>
                  <a:schemeClr val="bg2">
                    <a:lumMod val="50000"/>
                  </a:schemeClr>
                </a:solidFill>
              </a:rPr>
              <a:t>Question: how can we create an </a:t>
            </a:r>
            <a:r>
              <a:rPr lang="en-US" b="1" dirty="0">
                <a:solidFill>
                  <a:schemeClr val="bg2">
                    <a:lumMod val="50000"/>
                  </a:schemeClr>
                </a:solidFill>
              </a:rPr>
              <a:t>instrument with a 40 m focal length </a:t>
            </a:r>
            <a:r>
              <a:rPr lang="en-US" dirty="0">
                <a:solidFill>
                  <a:schemeClr val="bg2">
                    <a:lumMod val="50000"/>
                  </a:schemeClr>
                </a:solidFill>
              </a:rPr>
              <a:t>in Earth orbit?</a:t>
            </a:r>
          </a:p>
          <a:p>
            <a:r>
              <a:rPr lang="en-US" dirty="0"/>
              <a:t>Solution: </a:t>
            </a:r>
            <a:r>
              <a:rPr lang="en-US" b="1" dirty="0"/>
              <a:t>two-spacecraft distributed telescope</a:t>
            </a:r>
          </a:p>
          <a:p>
            <a:pPr lvl="1"/>
            <a:r>
              <a:rPr lang="en-US" dirty="0"/>
              <a:t>Optics Spacecraft (OSC) with photon sieve</a:t>
            </a:r>
          </a:p>
          <a:p>
            <a:pPr lvl="1"/>
            <a:r>
              <a:rPr lang="en-US" dirty="0"/>
              <a:t>Detector Spacecraft (DSC) with detector instrument</a:t>
            </a:r>
          </a:p>
          <a:p>
            <a:r>
              <a:rPr lang="en-US" dirty="0">
                <a:solidFill>
                  <a:schemeClr val="bg1"/>
                </a:solidFill>
              </a:rPr>
              <a:t>Challenge: spacecraft must fly in precise formation to properly align for images</a:t>
            </a:r>
          </a:p>
          <a:p>
            <a:pPr lvl="1"/>
            <a:r>
              <a:rPr lang="en-US" dirty="0">
                <a:solidFill>
                  <a:schemeClr val="bg1"/>
                </a:solidFill>
              </a:rPr>
              <a:t>Focus – separation during imaging must be within 15 mm of nominal 40 m</a:t>
            </a:r>
          </a:p>
          <a:p>
            <a:pPr lvl="1"/>
            <a:r>
              <a:rPr lang="en-US" dirty="0">
                <a:solidFill>
                  <a:schemeClr val="bg1"/>
                </a:solidFill>
              </a:rPr>
              <a:t>Targeting – alignment of detector and optics boresights must remain within 17.5 mm of target</a:t>
            </a:r>
          </a:p>
          <a:p>
            <a:pPr lvl="1"/>
            <a:r>
              <a:rPr lang="en-US" dirty="0">
                <a:solidFill>
                  <a:schemeClr val="bg1"/>
                </a:solidFill>
              </a:rPr>
              <a:t>Blur – spacecraft must have less than 2 mm/sec relative velocity cross-boresight to prevent smearing</a:t>
            </a:r>
          </a:p>
        </p:txBody>
      </p:sp>
      <p:sp>
        <p:nvSpPr>
          <p:cNvPr id="4" name="Slide Number Placeholder 3">
            <a:extLst>
              <a:ext uri="{FF2B5EF4-FFF2-40B4-BE49-F238E27FC236}">
                <a16:creationId xmlns:a16="http://schemas.microsoft.com/office/drawing/2014/main" id="{DD3E0E65-EAE1-4330-9FC1-2E8077C63931}"/>
              </a:ext>
            </a:extLst>
          </p:cNvPr>
          <p:cNvSpPr>
            <a:spLocks noGrp="1"/>
          </p:cNvSpPr>
          <p:nvPr>
            <p:ph type="sldNum" sz="quarter" idx="12"/>
          </p:nvPr>
        </p:nvSpPr>
        <p:spPr/>
        <p:txBody>
          <a:bodyPr/>
          <a:lstStyle/>
          <a:p>
            <a:fld id="{8A3B990D-D9BC-B549-873A-0C143C6EBCEF}" type="slidenum">
              <a:rPr lang="en-US" smtClean="0"/>
              <a:t>10</a:t>
            </a:fld>
            <a:endParaRPr lang="en-US"/>
          </a:p>
        </p:txBody>
      </p:sp>
      <p:pic>
        <p:nvPicPr>
          <p:cNvPr id="48" name="Picture 47">
            <a:extLst>
              <a:ext uri="{FF2B5EF4-FFF2-40B4-BE49-F238E27FC236}">
                <a16:creationId xmlns:a16="http://schemas.microsoft.com/office/drawing/2014/main" id="{6824D737-A481-480C-9AD9-4B713C30FACD}"/>
              </a:ext>
            </a:extLst>
          </p:cNvPr>
          <p:cNvPicPr>
            <a:picLocks noChangeAspect="1"/>
          </p:cNvPicPr>
          <p:nvPr/>
        </p:nvPicPr>
        <p:blipFill>
          <a:blip r:embed="rId2"/>
          <a:stretch>
            <a:fillRect/>
          </a:stretch>
        </p:blipFill>
        <p:spPr>
          <a:xfrm>
            <a:off x="0" y="4676976"/>
            <a:ext cx="11657115" cy="1038915"/>
          </a:xfrm>
          <a:prstGeom prst="rect">
            <a:avLst/>
          </a:prstGeom>
        </p:spPr>
      </p:pic>
      <p:sp>
        <p:nvSpPr>
          <p:cNvPr id="8" name="Footer Placeholder 4">
            <a:extLst>
              <a:ext uri="{FF2B5EF4-FFF2-40B4-BE49-F238E27FC236}">
                <a16:creationId xmlns:a16="http://schemas.microsoft.com/office/drawing/2014/main" id="{39D9493F-999B-4224-AE99-AA831F6AAAB4}"/>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89619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1763-4D34-4CF1-828C-954FE64D1AE0}"/>
              </a:ext>
            </a:extLst>
          </p:cNvPr>
          <p:cNvSpPr>
            <a:spLocks noGrp="1"/>
          </p:cNvSpPr>
          <p:nvPr>
            <p:ph type="title"/>
          </p:nvPr>
        </p:nvSpPr>
        <p:spPr>
          <a:xfrm>
            <a:off x="838200" y="324783"/>
            <a:ext cx="9445831" cy="1325563"/>
          </a:xfrm>
        </p:spPr>
        <p:txBody>
          <a:bodyPr/>
          <a:lstStyle/>
          <a:p>
            <a:r>
              <a:rPr lang="en-US"/>
              <a:t>GNC requirements</a:t>
            </a:r>
          </a:p>
        </p:txBody>
      </p:sp>
      <p:sp>
        <p:nvSpPr>
          <p:cNvPr id="11" name="Content Placeholder 10">
            <a:extLst>
              <a:ext uri="{FF2B5EF4-FFF2-40B4-BE49-F238E27FC236}">
                <a16:creationId xmlns:a16="http://schemas.microsoft.com/office/drawing/2014/main" id="{A371453D-5AF8-4C02-9781-E750AB92D4F3}"/>
              </a:ext>
            </a:extLst>
          </p:cNvPr>
          <p:cNvSpPr>
            <a:spLocks noGrp="1"/>
          </p:cNvSpPr>
          <p:nvPr>
            <p:ph idx="1"/>
          </p:nvPr>
        </p:nvSpPr>
        <p:spPr>
          <a:xfrm>
            <a:off x="838201" y="1570879"/>
            <a:ext cx="6773552" cy="4921996"/>
          </a:xfrm>
        </p:spPr>
        <p:txBody>
          <a:bodyPr>
            <a:normAutofit/>
          </a:bodyPr>
          <a:lstStyle/>
          <a:p>
            <a:r>
              <a:rPr lang="en-US"/>
              <a:t>Require &gt;20% chance of achieving GNC alignment requirements during each science observation</a:t>
            </a:r>
          </a:p>
          <a:p>
            <a:r>
              <a:rPr lang="en-US"/>
              <a:t>Collision risk addressed on 2 fronts:</a:t>
            </a:r>
          </a:p>
          <a:p>
            <a:pPr lvl="1"/>
            <a:r>
              <a:rPr lang="en-US"/>
              <a:t>Relative orbit passively safe in the presence of perturbations</a:t>
            </a:r>
          </a:p>
          <a:p>
            <a:pPr lvl="2"/>
            <a:r>
              <a:rPr lang="en-US"/>
              <a:t>Sufficient cross-track separation for &gt; 2 orbit passive safety margin</a:t>
            </a:r>
          </a:p>
          <a:p>
            <a:pPr lvl="1"/>
            <a:r>
              <a:rPr lang="en-US"/>
              <a:t>Active collision avoidance function</a:t>
            </a:r>
          </a:p>
          <a:p>
            <a:pPr lvl="2"/>
            <a:r>
              <a:rPr lang="en-US"/>
              <a:t>Monitor minimum separation for collision risk</a:t>
            </a:r>
          </a:p>
          <a:p>
            <a:pPr lvl="2"/>
            <a:r>
              <a:rPr lang="en-US"/>
              <a:t>Compute collision avoidance maneuver when necessary</a:t>
            </a:r>
          </a:p>
        </p:txBody>
      </p:sp>
      <p:sp>
        <p:nvSpPr>
          <p:cNvPr id="4" name="Slide Number Placeholder 3">
            <a:extLst>
              <a:ext uri="{FF2B5EF4-FFF2-40B4-BE49-F238E27FC236}">
                <a16:creationId xmlns:a16="http://schemas.microsoft.com/office/drawing/2014/main" id="{32EADC98-1DA0-4827-A2C3-5666D48E15B6}"/>
              </a:ext>
            </a:extLst>
          </p:cNvPr>
          <p:cNvSpPr>
            <a:spLocks noGrp="1"/>
          </p:cNvSpPr>
          <p:nvPr>
            <p:ph type="sldNum" sz="quarter" idx="12"/>
          </p:nvPr>
        </p:nvSpPr>
        <p:spPr/>
        <p:txBody>
          <a:bodyPr/>
          <a:lstStyle/>
          <a:p>
            <a:fld id="{8A3B990D-D9BC-B549-873A-0C143C6EBCEF}" type="slidenum">
              <a:rPr lang="en-US" smtClean="0"/>
              <a:t>11</a:t>
            </a:fld>
            <a:endParaRPr lang="en-US"/>
          </a:p>
        </p:txBody>
      </p:sp>
      <p:cxnSp>
        <p:nvCxnSpPr>
          <p:cNvPr id="12" name="Google Shape;371;gfce729c6ed_4_84">
            <a:extLst>
              <a:ext uri="{FF2B5EF4-FFF2-40B4-BE49-F238E27FC236}">
                <a16:creationId xmlns:a16="http://schemas.microsoft.com/office/drawing/2014/main" id="{B9D124EA-F0CF-4DE0-AA3B-B87A07F8A952}"/>
              </a:ext>
            </a:extLst>
          </p:cNvPr>
          <p:cNvCxnSpPr>
            <a:cxnSpLocks/>
          </p:cNvCxnSpPr>
          <p:nvPr/>
        </p:nvCxnSpPr>
        <p:spPr>
          <a:xfrm>
            <a:off x="9084778" y="5531224"/>
            <a:ext cx="552032" cy="0"/>
          </a:xfrm>
          <a:prstGeom prst="straightConnector1">
            <a:avLst/>
          </a:prstGeom>
          <a:noFill/>
          <a:ln w="9525" cap="flat" cmpd="sng">
            <a:solidFill>
              <a:schemeClr val="dk1"/>
            </a:solidFill>
            <a:prstDash val="dash"/>
            <a:miter lim="800000"/>
            <a:headEnd type="none" w="sm" len="sm"/>
            <a:tailEnd type="none" w="sm" len="sm"/>
          </a:ln>
        </p:spPr>
      </p:cxnSp>
      <p:sp>
        <p:nvSpPr>
          <p:cNvPr id="14" name="Google Shape;373;gfce729c6ed_4_84">
            <a:extLst>
              <a:ext uri="{FF2B5EF4-FFF2-40B4-BE49-F238E27FC236}">
                <a16:creationId xmlns:a16="http://schemas.microsoft.com/office/drawing/2014/main" id="{C3B1141A-3444-48E5-88B9-9050E45F1617}"/>
              </a:ext>
            </a:extLst>
          </p:cNvPr>
          <p:cNvSpPr/>
          <p:nvPr/>
        </p:nvSpPr>
        <p:spPr>
          <a:xfrm>
            <a:off x="8929246" y="1532060"/>
            <a:ext cx="961292" cy="941573"/>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374;gfce729c6ed_4_84">
            <a:extLst>
              <a:ext uri="{FF2B5EF4-FFF2-40B4-BE49-F238E27FC236}">
                <a16:creationId xmlns:a16="http://schemas.microsoft.com/office/drawing/2014/main" id="{823A6460-657A-401B-94AE-7A0DA163D285}"/>
              </a:ext>
            </a:extLst>
          </p:cNvPr>
          <p:cNvSpPr/>
          <p:nvPr/>
        </p:nvSpPr>
        <p:spPr>
          <a:xfrm>
            <a:off x="9463178" y="3199342"/>
            <a:ext cx="450805" cy="930920"/>
          </a:xfrm>
          <a:prstGeom prst="can">
            <a:avLst>
              <a:gd name="adj" fmla="val 31811"/>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375;gfce729c6ed_4_84">
            <a:extLst>
              <a:ext uri="{FF2B5EF4-FFF2-40B4-BE49-F238E27FC236}">
                <a16:creationId xmlns:a16="http://schemas.microsoft.com/office/drawing/2014/main" id="{4786F386-42BE-4623-BE05-64BBBF58FD66}"/>
              </a:ext>
            </a:extLst>
          </p:cNvPr>
          <p:cNvSpPr/>
          <p:nvPr/>
        </p:nvSpPr>
        <p:spPr>
          <a:xfrm>
            <a:off x="8726755" y="3199342"/>
            <a:ext cx="1923650" cy="930920"/>
          </a:xfrm>
          <a:prstGeom prst="can">
            <a:avLst>
              <a:gd name="adj" fmla="val 29127"/>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3" name="Google Shape;372;gfce729c6ed_4_84">
            <a:extLst>
              <a:ext uri="{FF2B5EF4-FFF2-40B4-BE49-F238E27FC236}">
                <a16:creationId xmlns:a16="http://schemas.microsoft.com/office/drawing/2014/main" id="{DE76B37E-6B52-41EA-BE05-7A03ADD332C4}"/>
              </a:ext>
            </a:extLst>
          </p:cNvPr>
          <p:cNvCxnSpPr>
            <a:cxnSpLocks/>
          </p:cNvCxnSpPr>
          <p:nvPr/>
        </p:nvCxnSpPr>
        <p:spPr>
          <a:xfrm>
            <a:off x="9675003" y="1914033"/>
            <a:ext cx="0" cy="3557764"/>
          </a:xfrm>
          <a:prstGeom prst="straightConnector1">
            <a:avLst/>
          </a:prstGeom>
          <a:noFill/>
          <a:ln w="9525" cap="flat" cmpd="sng">
            <a:solidFill>
              <a:schemeClr val="dk1"/>
            </a:solidFill>
            <a:prstDash val="dash"/>
            <a:miter lim="800000"/>
            <a:headEnd type="none" w="sm" len="sm"/>
            <a:tailEnd type="none" w="sm" len="sm"/>
          </a:ln>
        </p:spPr>
      </p:cxnSp>
      <p:sp>
        <p:nvSpPr>
          <p:cNvPr id="17" name="Google Shape;376;gfce729c6ed_4_84">
            <a:extLst>
              <a:ext uri="{FF2B5EF4-FFF2-40B4-BE49-F238E27FC236}">
                <a16:creationId xmlns:a16="http://schemas.microsoft.com/office/drawing/2014/main" id="{595DA762-0FDF-4A22-8F75-B20B96D2F3B0}"/>
              </a:ext>
            </a:extLst>
          </p:cNvPr>
          <p:cNvSpPr/>
          <p:nvPr/>
        </p:nvSpPr>
        <p:spPr>
          <a:xfrm rot="5400000">
            <a:off x="10302587" y="3473934"/>
            <a:ext cx="100860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15 mm</a:t>
            </a:r>
            <a:endParaRPr sz="1400" b="0" i="0" u="none" strike="noStrike" cap="none">
              <a:solidFill>
                <a:srgbClr val="000000"/>
              </a:solidFill>
              <a:latin typeface="Arial"/>
              <a:ea typeface="Arial"/>
              <a:cs typeface="Arial"/>
              <a:sym typeface="Arial"/>
            </a:endParaRPr>
          </a:p>
        </p:txBody>
      </p:sp>
      <p:sp>
        <p:nvSpPr>
          <p:cNvPr id="18" name="Google Shape;377;gfce729c6ed_4_84">
            <a:extLst>
              <a:ext uri="{FF2B5EF4-FFF2-40B4-BE49-F238E27FC236}">
                <a16:creationId xmlns:a16="http://schemas.microsoft.com/office/drawing/2014/main" id="{9FE80E2B-7A1B-41BF-A712-70A682FC022B}"/>
              </a:ext>
            </a:extLst>
          </p:cNvPr>
          <p:cNvSpPr/>
          <p:nvPr/>
        </p:nvSpPr>
        <p:spPr>
          <a:xfrm>
            <a:off x="9730154" y="2666179"/>
            <a:ext cx="1233447" cy="2860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17.5 mm</a:t>
            </a:r>
            <a:endParaRPr sz="1400" b="0" i="0" u="none" strike="noStrike" cap="none">
              <a:solidFill>
                <a:srgbClr val="000000"/>
              </a:solidFill>
              <a:latin typeface="Arial"/>
              <a:ea typeface="Arial"/>
              <a:cs typeface="Arial"/>
              <a:sym typeface="Arial"/>
            </a:endParaRPr>
          </a:p>
        </p:txBody>
      </p:sp>
      <p:sp>
        <p:nvSpPr>
          <p:cNvPr id="19" name="Google Shape;378;gfce729c6ed_4_84">
            <a:extLst>
              <a:ext uri="{FF2B5EF4-FFF2-40B4-BE49-F238E27FC236}">
                <a16:creationId xmlns:a16="http://schemas.microsoft.com/office/drawing/2014/main" id="{F324BF7F-BF7C-44D6-8E0F-335D572D9A1F}"/>
              </a:ext>
            </a:extLst>
          </p:cNvPr>
          <p:cNvSpPr/>
          <p:nvPr/>
        </p:nvSpPr>
        <p:spPr>
          <a:xfrm>
            <a:off x="8560517" y="2878444"/>
            <a:ext cx="89159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 2 mm</a:t>
            </a:r>
            <a:endParaRPr sz="1400" b="0" i="0" u="none" strike="noStrike" cap="none">
              <a:solidFill>
                <a:srgbClr val="000000"/>
              </a:solidFill>
              <a:latin typeface="Arial"/>
              <a:ea typeface="Arial"/>
              <a:cs typeface="Arial"/>
              <a:sym typeface="Arial"/>
            </a:endParaRPr>
          </a:p>
        </p:txBody>
      </p:sp>
      <p:cxnSp>
        <p:nvCxnSpPr>
          <p:cNvPr id="20" name="Google Shape;379;gfce729c6ed_4_84">
            <a:extLst>
              <a:ext uri="{FF2B5EF4-FFF2-40B4-BE49-F238E27FC236}">
                <a16:creationId xmlns:a16="http://schemas.microsoft.com/office/drawing/2014/main" id="{953F7A99-BAE8-4D67-9278-691918E374EC}"/>
              </a:ext>
            </a:extLst>
          </p:cNvPr>
          <p:cNvCxnSpPr>
            <a:cxnSpLocks/>
          </p:cNvCxnSpPr>
          <p:nvPr/>
        </p:nvCxnSpPr>
        <p:spPr>
          <a:xfrm rot="10800000">
            <a:off x="9653711" y="3014226"/>
            <a:ext cx="1020140" cy="0"/>
          </a:xfrm>
          <a:prstGeom prst="straightConnector1">
            <a:avLst/>
          </a:prstGeom>
          <a:noFill/>
          <a:ln w="38100" cap="flat" cmpd="sng">
            <a:solidFill>
              <a:schemeClr val="dk1"/>
            </a:solidFill>
            <a:prstDash val="solid"/>
            <a:miter lim="800000"/>
            <a:headEnd type="triangle" w="med" len="med"/>
            <a:tailEnd type="triangle" w="med" len="med"/>
          </a:ln>
        </p:spPr>
      </p:cxnSp>
      <p:cxnSp>
        <p:nvCxnSpPr>
          <p:cNvPr id="21" name="Google Shape;380;gfce729c6ed_4_84">
            <a:extLst>
              <a:ext uri="{FF2B5EF4-FFF2-40B4-BE49-F238E27FC236}">
                <a16:creationId xmlns:a16="http://schemas.microsoft.com/office/drawing/2014/main" id="{FAB442DC-C6CA-4ABE-80F6-DB5CCDE93748}"/>
              </a:ext>
            </a:extLst>
          </p:cNvPr>
          <p:cNvCxnSpPr>
            <a:cxnSpLocks/>
          </p:cNvCxnSpPr>
          <p:nvPr/>
        </p:nvCxnSpPr>
        <p:spPr>
          <a:xfrm rot="10800000">
            <a:off x="9409892" y="3109879"/>
            <a:ext cx="289649" cy="0"/>
          </a:xfrm>
          <a:prstGeom prst="straightConnector1">
            <a:avLst/>
          </a:prstGeom>
          <a:noFill/>
          <a:ln w="38100" cap="flat" cmpd="sng">
            <a:solidFill>
              <a:srgbClr val="FF0000"/>
            </a:solidFill>
            <a:prstDash val="solid"/>
            <a:miter lim="800000"/>
            <a:headEnd type="triangle" w="med" len="med"/>
            <a:tailEnd type="triangle" w="med" len="med"/>
          </a:ln>
        </p:spPr>
      </p:cxnSp>
      <p:sp>
        <p:nvSpPr>
          <p:cNvPr id="22" name="Google Shape;381;gfce729c6ed_4_84">
            <a:extLst>
              <a:ext uri="{FF2B5EF4-FFF2-40B4-BE49-F238E27FC236}">
                <a16:creationId xmlns:a16="http://schemas.microsoft.com/office/drawing/2014/main" id="{E0F3A595-9CF6-46C3-9370-4C6119A0C695}"/>
              </a:ext>
            </a:extLst>
          </p:cNvPr>
          <p:cNvSpPr/>
          <p:nvPr/>
        </p:nvSpPr>
        <p:spPr>
          <a:xfrm>
            <a:off x="8443779" y="5489783"/>
            <a:ext cx="1166025" cy="3666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DSC</a:t>
            </a:r>
            <a:endParaRPr sz="1400" b="0" i="0" u="none" strike="noStrike" cap="none">
              <a:solidFill>
                <a:srgbClr val="000000"/>
              </a:solidFill>
              <a:latin typeface="Arial"/>
              <a:ea typeface="Arial"/>
              <a:cs typeface="Arial"/>
              <a:sym typeface="Arial"/>
            </a:endParaRPr>
          </a:p>
        </p:txBody>
      </p:sp>
      <p:sp>
        <p:nvSpPr>
          <p:cNvPr id="23" name="Google Shape;382;gfce729c6ed_4_84">
            <a:extLst>
              <a:ext uri="{FF2B5EF4-FFF2-40B4-BE49-F238E27FC236}">
                <a16:creationId xmlns:a16="http://schemas.microsoft.com/office/drawing/2014/main" id="{8D5F43BE-0B5C-4006-9509-2F33979414C1}"/>
              </a:ext>
            </a:extLst>
          </p:cNvPr>
          <p:cNvSpPr/>
          <p:nvPr/>
        </p:nvSpPr>
        <p:spPr>
          <a:xfrm>
            <a:off x="9859681" y="2125384"/>
            <a:ext cx="1500880" cy="6457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Active region requirement</a:t>
            </a:r>
            <a:endParaRPr sz="1400" b="0" i="0" u="none" strike="noStrike" cap="none">
              <a:solidFill>
                <a:srgbClr val="000000"/>
              </a:solidFill>
              <a:latin typeface="Arial"/>
              <a:ea typeface="Arial"/>
              <a:cs typeface="Arial"/>
              <a:sym typeface="Arial"/>
            </a:endParaRPr>
          </a:p>
        </p:txBody>
      </p:sp>
      <p:sp>
        <p:nvSpPr>
          <p:cNvPr id="24" name="Google Shape;383;gfce729c6ed_4_84">
            <a:extLst>
              <a:ext uri="{FF2B5EF4-FFF2-40B4-BE49-F238E27FC236}">
                <a16:creationId xmlns:a16="http://schemas.microsoft.com/office/drawing/2014/main" id="{B9599EEA-6F11-4BBC-8CA4-75EC814A4C38}"/>
              </a:ext>
            </a:extLst>
          </p:cNvPr>
          <p:cNvSpPr/>
          <p:nvPr/>
        </p:nvSpPr>
        <p:spPr>
          <a:xfrm>
            <a:off x="8360633" y="3442393"/>
            <a:ext cx="1166025" cy="40627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OSC</a:t>
            </a:r>
            <a:endParaRPr sz="1400" b="0" i="0" u="none" strike="noStrike" cap="none">
              <a:solidFill>
                <a:srgbClr val="000000"/>
              </a:solidFill>
              <a:latin typeface="Arial"/>
              <a:ea typeface="Arial"/>
              <a:cs typeface="Arial"/>
              <a:sym typeface="Arial"/>
            </a:endParaRPr>
          </a:p>
        </p:txBody>
      </p:sp>
      <p:cxnSp>
        <p:nvCxnSpPr>
          <p:cNvPr id="25" name="Google Shape;384;gfce729c6ed_4_84">
            <a:extLst>
              <a:ext uri="{FF2B5EF4-FFF2-40B4-BE49-F238E27FC236}">
                <a16:creationId xmlns:a16="http://schemas.microsoft.com/office/drawing/2014/main" id="{C72C010A-983F-46A6-AAD8-1044071D570B}"/>
              </a:ext>
            </a:extLst>
          </p:cNvPr>
          <p:cNvCxnSpPr>
            <a:cxnSpLocks/>
          </p:cNvCxnSpPr>
          <p:nvPr/>
        </p:nvCxnSpPr>
        <p:spPr>
          <a:xfrm rot="10800000" flipH="1">
            <a:off x="9723798" y="4039885"/>
            <a:ext cx="894212" cy="1361852"/>
          </a:xfrm>
          <a:prstGeom prst="straightConnector1">
            <a:avLst/>
          </a:prstGeom>
          <a:noFill/>
          <a:ln w="9525" cap="flat" cmpd="sng">
            <a:solidFill>
              <a:schemeClr val="dk1"/>
            </a:solidFill>
            <a:prstDash val="solid"/>
            <a:miter lim="800000"/>
            <a:headEnd type="none" w="sm" len="sm"/>
            <a:tailEnd type="none" w="sm" len="sm"/>
          </a:ln>
        </p:spPr>
      </p:cxnSp>
      <p:sp>
        <p:nvSpPr>
          <p:cNvPr id="26" name="Google Shape;386;gfce729c6ed_4_84">
            <a:extLst>
              <a:ext uri="{FF2B5EF4-FFF2-40B4-BE49-F238E27FC236}">
                <a16:creationId xmlns:a16="http://schemas.microsoft.com/office/drawing/2014/main" id="{FB7FB731-D840-45E4-9C18-073DB01E48C3}"/>
              </a:ext>
            </a:extLst>
          </p:cNvPr>
          <p:cNvSpPr/>
          <p:nvPr/>
        </p:nvSpPr>
        <p:spPr>
          <a:xfrm>
            <a:off x="10023869" y="4843004"/>
            <a:ext cx="105971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90 arcsec</a:t>
            </a:r>
            <a:endParaRPr sz="1400" b="0" i="0" u="none" strike="noStrike" cap="none">
              <a:solidFill>
                <a:srgbClr val="000000"/>
              </a:solidFill>
              <a:latin typeface="Arial"/>
              <a:ea typeface="Arial"/>
              <a:cs typeface="Arial"/>
              <a:sym typeface="Arial"/>
            </a:endParaRPr>
          </a:p>
        </p:txBody>
      </p:sp>
      <p:sp>
        <p:nvSpPr>
          <p:cNvPr id="27" name="Google Shape;387;gfce729c6ed_4_84">
            <a:extLst>
              <a:ext uri="{FF2B5EF4-FFF2-40B4-BE49-F238E27FC236}">
                <a16:creationId xmlns:a16="http://schemas.microsoft.com/office/drawing/2014/main" id="{E21F975B-8BDF-4935-B1BB-893EF865AC94}"/>
              </a:ext>
            </a:extLst>
          </p:cNvPr>
          <p:cNvSpPr/>
          <p:nvPr/>
        </p:nvSpPr>
        <p:spPr>
          <a:xfrm>
            <a:off x="7613296" y="1757084"/>
            <a:ext cx="1393136"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pointing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a:solidFill>
                  <a:srgbClr val="FF0000"/>
                </a:solidFill>
                <a:latin typeface="Calibri"/>
                <a:ea typeface="Calibri"/>
                <a:cs typeface="Calibri"/>
                <a:sym typeface="Calibri"/>
              </a:rPr>
              <a:t>s</a:t>
            </a:r>
            <a:r>
              <a:rPr lang="en-US" sz="1800" b="0" i="0" u="none" strike="noStrike" cap="none">
                <a:solidFill>
                  <a:srgbClr val="FF0000"/>
                </a:solidFill>
                <a:latin typeface="Calibri"/>
                <a:ea typeface="Calibri"/>
                <a:cs typeface="Calibri"/>
                <a:sym typeface="Calibri"/>
              </a:rPr>
              <a:t>tability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(over 10s)</a:t>
            </a:r>
            <a:endParaRPr sz="1400" b="0" i="0" u="none" strike="noStrike" cap="none">
              <a:solidFill>
                <a:srgbClr val="000000"/>
              </a:solidFill>
              <a:latin typeface="Arial"/>
              <a:ea typeface="Arial"/>
              <a:cs typeface="Arial"/>
              <a:sym typeface="Arial"/>
            </a:endParaRPr>
          </a:p>
        </p:txBody>
      </p:sp>
      <p:cxnSp>
        <p:nvCxnSpPr>
          <p:cNvPr id="28" name="Google Shape;388;gfce729c6ed_4_84">
            <a:extLst>
              <a:ext uri="{FF2B5EF4-FFF2-40B4-BE49-F238E27FC236}">
                <a16:creationId xmlns:a16="http://schemas.microsoft.com/office/drawing/2014/main" id="{DBE2D611-C6A2-4FF8-9973-662A0D2F7CA0}"/>
              </a:ext>
            </a:extLst>
          </p:cNvPr>
          <p:cNvCxnSpPr>
            <a:cxnSpLocks/>
          </p:cNvCxnSpPr>
          <p:nvPr/>
        </p:nvCxnSpPr>
        <p:spPr>
          <a:xfrm>
            <a:off x="9286682" y="3747916"/>
            <a:ext cx="0" cy="1783308"/>
          </a:xfrm>
          <a:prstGeom prst="straightConnector1">
            <a:avLst/>
          </a:prstGeom>
          <a:noFill/>
          <a:ln w="38100" cap="flat" cmpd="sng">
            <a:solidFill>
              <a:schemeClr val="dk1"/>
            </a:solidFill>
            <a:prstDash val="solid"/>
            <a:miter lim="800000"/>
            <a:headEnd type="triangle" w="med" len="med"/>
            <a:tailEnd type="triangle" w="med" len="med"/>
          </a:ln>
        </p:spPr>
      </p:cxnSp>
      <p:cxnSp>
        <p:nvCxnSpPr>
          <p:cNvPr id="29" name="Google Shape;389;gfce729c6ed_4_84">
            <a:extLst>
              <a:ext uri="{FF2B5EF4-FFF2-40B4-BE49-F238E27FC236}">
                <a16:creationId xmlns:a16="http://schemas.microsoft.com/office/drawing/2014/main" id="{E7034831-FACF-4EE6-AE8C-36C250C19B5F}"/>
              </a:ext>
            </a:extLst>
          </p:cNvPr>
          <p:cNvCxnSpPr>
            <a:cxnSpLocks/>
          </p:cNvCxnSpPr>
          <p:nvPr/>
        </p:nvCxnSpPr>
        <p:spPr>
          <a:xfrm rot="10800000">
            <a:off x="9030493" y="3747916"/>
            <a:ext cx="512378" cy="0"/>
          </a:xfrm>
          <a:prstGeom prst="straightConnector1">
            <a:avLst/>
          </a:prstGeom>
          <a:noFill/>
          <a:ln w="9525" cap="flat" cmpd="sng">
            <a:solidFill>
              <a:schemeClr val="dk1"/>
            </a:solidFill>
            <a:prstDash val="dash"/>
            <a:miter lim="800000"/>
            <a:headEnd type="none" w="sm" len="sm"/>
            <a:tailEnd type="none" w="sm" len="sm"/>
          </a:ln>
        </p:spPr>
      </p:cxnSp>
      <p:sp>
        <p:nvSpPr>
          <p:cNvPr id="30" name="Google Shape;390;gfce729c6ed_4_84">
            <a:extLst>
              <a:ext uri="{FF2B5EF4-FFF2-40B4-BE49-F238E27FC236}">
                <a16:creationId xmlns:a16="http://schemas.microsoft.com/office/drawing/2014/main" id="{CD43BEA2-BB90-4751-9A75-DAD11D04C273}"/>
              </a:ext>
            </a:extLst>
          </p:cNvPr>
          <p:cNvSpPr txBox="1"/>
          <p:nvPr/>
        </p:nvSpPr>
        <p:spPr>
          <a:xfrm rot="-5400000">
            <a:off x="8705390" y="4594615"/>
            <a:ext cx="788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40 m</a:t>
            </a:r>
            <a:endParaRPr sz="1400" b="0" i="0" u="none" strike="noStrike" cap="none">
              <a:solidFill>
                <a:srgbClr val="000000"/>
              </a:solidFill>
              <a:latin typeface="Arial"/>
              <a:ea typeface="Arial"/>
              <a:cs typeface="Arial"/>
              <a:sym typeface="Arial"/>
            </a:endParaRPr>
          </a:p>
        </p:txBody>
      </p:sp>
      <p:pic>
        <p:nvPicPr>
          <p:cNvPr id="31" name="Google Shape;391;gfce729c6ed_4_84">
            <a:extLst>
              <a:ext uri="{FF2B5EF4-FFF2-40B4-BE49-F238E27FC236}">
                <a16:creationId xmlns:a16="http://schemas.microsoft.com/office/drawing/2014/main" id="{EF6701B8-69C7-44B1-821C-621920225AEC}"/>
              </a:ext>
            </a:extLst>
          </p:cNvPr>
          <p:cNvPicPr preferRelativeResize="0"/>
          <p:nvPr/>
        </p:nvPicPr>
        <p:blipFill rotWithShape="1">
          <a:blip r:embed="rId3">
            <a:alphaModFix/>
          </a:blip>
          <a:srcRect/>
          <a:stretch/>
        </p:blipFill>
        <p:spPr>
          <a:xfrm>
            <a:off x="9269732" y="5270043"/>
            <a:ext cx="859617" cy="601732"/>
          </a:xfrm>
          <a:prstGeom prst="rect">
            <a:avLst/>
          </a:prstGeom>
          <a:noFill/>
          <a:ln>
            <a:noFill/>
          </a:ln>
        </p:spPr>
      </p:pic>
      <p:pic>
        <p:nvPicPr>
          <p:cNvPr id="32" name="Google Shape;392;gfce729c6ed_4_84">
            <a:extLst>
              <a:ext uri="{FF2B5EF4-FFF2-40B4-BE49-F238E27FC236}">
                <a16:creationId xmlns:a16="http://schemas.microsoft.com/office/drawing/2014/main" id="{1A629563-C778-40D7-A57F-5FCD2D710DA1}"/>
              </a:ext>
            </a:extLst>
          </p:cNvPr>
          <p:cNvPicPr preferRelativeResize="0"/>
          <p:nvPr/>
        </p:nvPicPr>
        <p:blipFill rotWithShape="1">
          <a:blip r:embed="rId3">
            <a:alphaModFix/>
          </a:blip>
          <a:srcRect/>
          <a:stretch/>
        </p:blipFill>
        <p:spPr>
          <a:xfrm>
            <a:off x="9289483" y="3555139"/>
            <a:ext cx="859617" cy="601732"/>
          </a:xfrm>
          <a:prstGeom prst="rect">
            <a:avLst/>
          </a:prstGeom>
          <a:noFill/>
          <a:ln>
            <a:noFill/>
          </a:ln>
        </p:spPr>
      </p:pic>
      <p:sp>
        <p:nvSpPr>
          <p:cNvPr id="3" name="Oval 2">
            <a:extLst>
              <a:ext uri="{FF2B5EF4-FFF2-40B4-BE49-F238E27FC236}">
                <a16:creationId xmlns:a16="http://schemas.microsoft.com/office/drawing/2014/main" id="{E7525CC2-65A7-4290-B08A-CABD354B309C}"/>
              </a:ext>
            </a:extLst>
          </p:cNvPr>
          <p:cNvSpPr/>
          <p:nvPr/>
        </p:nvSpPr>
        <p:spPr>
          <a:xfrm>
            <a:off x="9609915" y="1880361"/>
            <a:ext cx="137160" cy="137160"/>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377;gfce729c6ed_4_84">
            <a:extLst>
              <a:ext uri="{FF2B5EF4-FFF2-40B4-BE49-F238E27FC236}">
                <a16:creationId xmlns:a16="http://schemas.microsoft.com/office/drawing/2014/main" id="{405B21DF-E458-4A3A-A474-BE99E705E0AB}"/>
              </a:ext>
            </a:extLst>
          </p:cNvPr>
          <p:cNvSpPr/>
          <p:nvPr/>
        </p:nvSpPr>
        <p:spPr>
          <a:xfrm>
            <a:off x="9982200" y="5387091"/>
            <a:ext cx="1233447" cy="2860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&lt; 2 mm/s</a:t>
            </a:r>
            <a:endParaRPr sz="1400" b="0" i="0" u="none" strike="noStrike" cap="none">
              <a:solidFill>
                <a:srgbClr val="000000"/>
              </a:solidFill>
              <a:latin typeface="Arial"/>
              <a:ea typeface="Arial"/>
              <a:cs typeface="Arial"/>
              <a:sym typeface="Arial"/>
            </a:endParaRPr>
          </a:p>
        </p:txBody>
      </p:sp>
      <p:sp>
        <p:nvSpPr>
          <p:cNvPr id="34" name="Google Shape;382;gfce729c6ed_4_84">
            <a:extLst>
              <a:ext uri="{FF2B5EF4-FFF2-40B4-BE49-F238E27FC236}">
                <a16:creationId xmlns:a16="http://schemas.microsoft.com/office/drawing/2014/main" id="{DEA64E13-31ED-40F8-AAA1-E7A39B8125F4}"/>
              </a:ext>
            </a:extLst>
          </p:cNvPr>
          <p:cNvSpPr/>
          <p:nvPr/>
        </p:nvSpPr>
        <p:spPr>
          <a:xfrm>
            <a:off x="9664762" y="5645338"/>
            <a:ext cx="1839665" cy="6457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latin typeface="Calibri"/>
                <a:ea typeface="Arial"/>
                <a:cs typeface="Calibri"/>
                <a:sym typeface="Calibri"/>
              </a:rPr>
              <a:t>Cross-boresight relative velocity</a:t>
            </a:r>
            <a:endParaRPr sz="1400" b="0" i="0" u="none" strike="noStrike" cap="none">
              <a:solidFill>
                <a:srgbClr val="000000"/>
              </a:solidFill>
              <a:latin typeface="Arial"/>
              <a:ea typeface="Arial"/>
              <a:cs typeface="Arial"/>
              <a:sym typeface="Arial"/>
            </a:endParaRPr>
          </a:p>
        </p:txBody>
      </p:sp>
      <p:sp>
        <p:nvSpPr>
          <p:cNvPr id="35" name="Footer Placeholder 4">
            <a:extLst>
              <a:ext uri="{FF2B5EF4-FFF2-40B4-BE49-F238E27FC236}">
                <a16:creationId xmlns:a16="http://schemas.microsoft.com/office/drawing/2014/main" id="{F64CEAE9-5493-4691-8AC8-211604BBD5C6}"/>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10944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AC3DB-0027-45DF-BF3D-63861B2D3949}"/>
              </a:ext>
            </a:extLst>
          </p:cNvPr>
          <p:cNvSpPr>
            <a:spLocks noGrp="1"/>
          </p:cNvSpPr>
          <p:nvPr>
            <p:ph type="sldNum" sz="quarter" idx="12"/>
          </p:nvPr>
        </p:nvSpPr>
        <p:spPr/>
        <p:txBody>
          <a:bodyPr/>
          <a:lstStyle/>
          <a:p>
            <a:fld id="{8A3B990D-D9BC-B549-873A-0C143C6EBCEF}" type="slidenum">
              <a:rPr lang="en-US" smtClean="0"/>
              <a:t>12</a:t>
            </a:fld>
            <a:endParaRPr lang="en-US"/>
          </a:p>
        </p:txBody>
      </p:sp>
      <p:pic>
        <p:nvPicPr>
          <p:cNvPr id="7" name="Picture 6">
            <a:extLst>
              <a:ext uri="{FF2B5EF4-FFF2-40B4-BE49-F238E27FC236}">
                <a16:creationId xmlns:a16="http://schemas.microsoft.com/office/drawing/2014/main" id="{FAE1A3DB-0D14-4110-96C8-522D3E9E42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309" y="3977994"/>
            <a:ext cx="4013056" cy="2303638"/>
          </a:xfrm>
          <a:prstGeom prst="rect">
            <a:avLst/>
          </a:prstGeom>
          <a:noFill/>
          <a:ln>
            <a:noFill/>
          </a:ln>
        </p:spPr>
      </p:pic>
      <p:pic>
        <p:nvPicPr>
          <p:cNvPr id="9" name="Picture 8">
            <a:extLst>
              <a:ext uri="{FF2B5EF4-FFF2-40B4-BE49-F238E27FC236}">
                <a16:creationId xmlns:a16="http://schemas.microsoft.com/office/drawing/2014/main" id="{DFBAF159-7AC6-45A0-BD7E-0C592DDA4C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931" y="81407"/>
            <a:ext cx="4315269" cy="2484676"/>
          </a:xfrm>
          <a:prstGeom prst="rect">
            <a:avLst/>
          </a:prstGeom>
          <a:noFill/>
          <a:ln>
            <a:noFill/>
          </a:ln>
        </p:spPr>
      </p:pic>
      <p:sp>
        <p:nvSpPr>
          <p:cNvPr id="10" name="Content Placeholder 10">
            <a:extLst>
              <a:ext uri="{FF2B5EF4-FFF2-40B4-BE49-F238E27FC236}">
                <a16:creationId xmlns:a16="http://schemas.microsoft.com/office/drawing/2014/main" id="{EDDE033E-28C6-4EB7-9BA9-45E470BD7D8C}"/>
              </a:ext>
            </a:extLst>
          </p:cNvPr>
          <p:cNvSpPr>
            <a:spLocks noGrp="1"/>
          </p:cNvSpPr>
          <p:nvPr>
            <p:ph idx="1"/>
          </p:nvPr>
        </p:nvSpPr>
        <p:spPr>
          <a:xfrm>
            <a:off x="187542" y="5213349"/>
            <a:ext cx="1596656" cy="1325563"/>
          </a:xfrm>
        </p:spPr>
        <p:txBody>
          <a:bodyPr>
            <a:normAutofit/>
          </a:bodyPr>
          <a:lstStyle/>
          <a:p>
            <a:pPr marL="0" indent="0">
              <a:buNone/>
            </a:pPr>
            <a:r>
              <a:rPr lang="en-US" sz="3600" b="1"/>
              <a:t>DSC</a:t>
            </a:r>
          </a:p>
        </p:txBody>
      </p:sp>
      <p:sp>
        <p:nvSpPr>
          <p:cNvPr id="11" name="Content Placeholder 10">
            <a:extLst>
              <a:ext uri="{FF2B5EF4-FFF2-40B4-BE49-F238E27FC236}">
                <a16:creationId xmlns:a16="http://schemas.microsoft.com/office/drawing/2014/main" id="{B1786F6F-E79D-4B61-AD6B-91E5759B875E}"/>
              </a:ext>
            </a:extLst>
          </p:cNvPr>
          <p:cNvSpPr txBox="1">
            <a:spLocks/>
          </p:cNvSpPr>
          <p:nvPr/>
        </p:nvSpPr>
        <p:spPr>
          <a:xfrm>
            <a:off x="10595344" y="1814821"/>
            <a:ext cx="159665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t>OSC</a:t>
            </a:r>
          </a:p>
        </p:txBody>
      </p:sp>
      <p:pic>
        <p:nvPicPr>
          <p:cNvPr id="14" name="Picture 13" descr="Diagram&#10;&#10;Description automatically generated">
            <a:extLst>
              <a:ext uri="{FF2B5EF4-FFF2-40B4-BE49-F238E27FC236}">
                <a16:creationId xmlns:a16="http://schemas.microsoft.com/office/drawing/2014/main" id="{F25B57CE-A065-4D7F-950E-D0ED47B75421}"/>
              </a:ext>
            </a:extLst>
          </p:cNvPr>
          <p:cNvPicPr>
            <a:picLocks noChangeAspect="1"/>
          </p:cNvPicPr>
          <p:nvPr/>
        </p:nvPicPr>
        <p:blipFill>
          <a:blip r:embed="rId5"/>
          <a:stretch>
            <a:fillRect/>
          </a:stretch>
        </p:blipFill>
        <p:spPr>
          <a:xfrm rot="10800000">
            <a:off x="-1" y="1163782"/>
            <a:ext cx="4595409" cy="3160166"/>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830CD706-8E9B-4C26-880C-94B0C29267EE}"/>
              </a:ext>
            </a:extLst>
          </p:cNvPr>
          <p:cNvPicPr>
            <a:picLocks noChangeAspect="1"/>
          </p:cNvPicPr>
          <p:nvPr/>
        </p:nvPicPr>
        <p:blipFill>
          <a:blip r:embed="rId6"/>
          <a:stretch>
            <a:fillRect/>
          </a:stretch>
        </p:blipFill>
        <p:spPr>
          <a:xfrm rot="10800000">
            <a:off x="6890624" y="2908003"/>
            <a:ext cx="4842544" cy="3311305"/>
          </a:xfrm>
          <a:prstGeom prst="rect">
            <a:avLst/>
          </a:prstGeom>
        </p:spPr>
      </p:pic>
      <p:sp>
        <p:nvSpPr>
          <p:cNvPr id="2" name="Title 1">
            <a:extLst>
              <a:ext uri="{FF2B5EF4-FFF2-40B4-BE49-F238E27FC236}">
                <a16:creationId xmlns:a16="http://schemas.microsoft.com/office/drawing/2014/main" id="{424084B2-CD43-4EAA-B84F-3041EFD83C61}"/>
              </a:ext>
            </a:extLst>
          </p:cNvPr>
          <p:cNvSpPr>
            <a:spLocks noGrp="1"/>
          </p:cNvSpPr>
          <p:nvPr>
            <p:ph type="title"/>
          </p:nvPr>
        </p:nvSpPr>
        <p:spPr/>
        <p:txBody>
          <a:bodyPr/>
          <a:lstStyle/>
          <a:p>
            <a:r>
              <a:rPr lang="en-US"/>
              <a:t>Spacecraft Design</a:t>
            </a:r>
          </a:p>
        </p:txBody>
      </p:sp>
      <p:cxnSp>
        <p:nvCxnSpPr>
          <p:cNvPr id="18" name="Straight Arrow Connector 17">
            <a:extLst>
              <a:ext uri="{FF2B5EF4-FFF2-40B4-BE49-F238E27FC236}">
                <a16:creationId xmlns:a16="http://schemas.microsoft.com/office/drawing/2014/main" id="{CDC74F23-C16B-4265-9A08-E83C98E3CAF8}"/>
              </a:ext>
            </a:extLst>
          </p:cNvPr>
          <p:cNvCxnSpPr>
            <a:cxnSpLocks/>
          </p:cNvCxnSpPr>
          <p:nvPr/>
        </p:nvCxnSpPr>
        <p:spPr>
          <a:xfrm flipV="1">
            <a:off x="1690255" y="3740727"/>
            <a:ext cx="858981" cy="762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80E5171-6AC8-4F0B-BBE7-45F4A80F2D78}"/>
              </a:ext>
            </a:extLst>
          </p:cNvPr>
          <p:cNvSpPr txBox="1">
            <a:spLocks/>
          </p:cNvSpPr>
          <p:nvPr/>
        </p:nvSpPr>
        <p:spPr>
          <a:xfrm>
            <a:off x="586667" y="4246334"/>
            <a:ext cx="1711036" cy="84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Detector Chamber</a:t>
            </a:r>
          </a:p>
          <a:p>
            <a:endParaRPr lang="en-US"/>
          </a:p>
          <a:p>
            <a:endParaRPr lang="en-US"/>
          </a:p>
          <a:p>
            <a:endParaRPr lang="en-US"/>
          </a:p>
        </p:txBody>
      </p:sp>
      <p:cxnSp>
        <p:nvCxnSpPr>
          <p:cNvPr id="21" name="Straight Arrow Connector 20">
            <a:extLst>
              <a:ext uri="{FF2B5EF4-FFF2-40B4-BE49-F238E27FC236}">
                <a16:creationId xmlns:a16="http://schemas.microsoft.com/office/drawing/2014/main" id="{7426550D-8987-4EC3-82DB-F3994849A620}"/>
              </a:ext>
            </a:extLst>
          </p:cNvPr>
          <p:cNvCxnSpPr>
            <a:cxnSpLocks/>
          </p:cNvCxnSpPr>
          <p:nvPr/>
        </p:nvCxnSpPr>
        <p:spPr>
          <a:xfrm flipH="1">
            <a:off x="3897483" y="2020310"/>
            <a:ext cx="892269" cy="6551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7C9C5AB3-B63F-4A5D-AE55-0D640CA90F18}"/>
              </a:ext>
            </a:extLst>
          </p:cNvPr>
          <p:cNvSpPr txBox="1">
            <a:spLocks/>
          </p:cNvSpPr>
          <p:nvPr/>
        </p:nvSpPr>
        <p:spPr>
          <a:xfrm>
            <a:off x="4845026" y="1663473"/>
            <a:ext cx="1711036" cy="84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Propulsion System</a:t>
            </a:r>
          </a:p>
          <a:p>
            <a:endParaRPr lang="en-US"/>
          </a:p>
          <a:p>
            <a:endParaRPr lang="en-US"/>
          </a:p>
          <a:p>
            <a:endParaRPr lang="en-US"/>
          </a:p>
        </p:txBody>
      </p:sp>
      <p:cxnSp>
        <p:nvCxnSpPr>
          <p:cNvPr id="24" name="Straight Arrow Connector 23">
            <a:extLst>
              <a:ext uri="{FF2B5EF4-FFF2-40B4-BE49-F238E27FC236}">
                <a16:creationId xmlns:a16="http://schemas.microsoft.com/office/drawing/2014/main" id="{C2C37DB8-834B-4F7A-B55D-4528DA7AFA95}"/>
              </a:ext>
            </a:extLst>
          </p:cNvPr>
          <p:cNvCxnSpPr>
            <a:cxnSpLocks/>
          </p:cNvCxnSpPr>
          <p:nvPr/>
        </p:nvCxnSpPr>
        <p:spPr>
          <a:xfrm flipH="1">
            <a:off x="3166056" y="2920347"/>
            <a:ext cx="1623696" cy="758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8D5C9712-4A95-47BD-9E36-EC501A97977C}"/>
              </a:ext>
            </a:extLst>
          </p:cNvPr>
          <p:cNvSpPr txBox="1">
            <a:spLocks/>
          </p:cNvSpPr>
          <p:nvPr/>
        </p:nvSpPr>
        <p:spPr>
          <a:xfrm>
            <a:off x="4811412" y="2509903"/>
            <a:ext cx="2188612" cy="84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XLINK Patch Antenna</a:t>
            </a:r>
            <a:r>
              <a:rPr lang="en-US" sz="1400"/>
              <a:t> (1 of 6)</a:t>
            </a:r>
            <a:endParaRPr lang="en-US" sz="2000"/>
          </a:p>
          <a:p>
            <a:endParaRPr lang="en-US"/>
          </a:p>
          <a:p>
            <a:endParaRPr lang="en-US"/>
          </a:p>
          <a:p>
            <a:endParaRPr lang="en-US"/>
          </a:p>
        </p:txBody>
      </p:sp>
      <p:cxnSp>
        <p:nvCxnSpPr>
          <p:cNvPr id="27" name="Straight Arrow Connector 26">
            <a:extLst>
              <a:ext uri="{FF2B5EF4-FFF2-40B4-BE49-F238E27FC236}">
                <a16:creationId xmlns:a16="http://schemas.microsoft.com/office/drawing/2014/main" id="{639FE887-8882-4541-8C8F-D85BD2BF6FB0}"/>
              </a:ext>
            </a:extLst>
          </p:cNvPr>
          <p:cNvCxnSpPr>
            <a:cxnSpLocks/>
          </p:cNvCxnSpPr>
          <p:nvPr/>
        </p:nvCxnSpPr>
        <p:spPr>
          <a:xfrm>
            <a:off x="6291884" y="3577449"/>
            <a:ext cx="708140" cy="146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BCCB01FC-044E-4795-BC7A-8403DF8C619E}"/>
              </a:ext>
            </a:extLst>
          </p:cNvPr>
          <p:cNvSpPr txBox="1">
            <a:spLocks/>
          </p:cNvSpPr>
          <p:nvPr/>
        </p:nvSpPr>
        <p:spPr>
          <a:xfrm>
            <a:off x="4522142" y="3381993"/>
            <a:ext cx="2105289" cy="84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GNSS Antenna</a:t>
            </a:r>
          </a:p>
          <a:p>
            <a:endParaRPr lang="en-US"/>
          </a:p>
          <a:p>
            <a:endParaRPr lang="en-US"/>
          </a:p>
          <a:p>
            <a:endParaRPr lang="en-US"/>
          </a:p>
        </p:txBody>
      </p:sp>
      <p:cxnSp>
        <p:nvCxnSpPr>
          <p:cNvPr id="30" name="Straight Arrow Connector 29">
            <a:extLst>
              <a:ext uri="{FF2B5EF4-FFF2-40B4-BE49-F238E27FC236}">
                <a16:creationId xmlns:a16="http://schemas.microsoft.com/office/drawing/2014/main" id="{E6786D4D-4272-49A8-BCFE-C82F689C2393}"/>
              </a:ext>
            </a:extLst>
          </p:cNvPr>
          <p:cNvCxnSpPr>
            <a:cxnSpLocks/>
          </p:cNvCxnSpPr>
          <p:nvPr/>
        </p:nvCxnSpPr>
        <p:spPr>
          <a:xfrm flipV="1">
            <a:off x="6545133" y="4563656"/>
            <a:ext cx="783922" cy="6308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72D64FCD-7210-425E-B39F-DB40CB65513E}"/>
              </a:ext>
            </a:extLst>
          </p:cNvPr>
          <p:cNvSpPr txBox="1">
            <a:spLocks/>
          </p:cNvSpPr>
          <p:nvPr/>
        </p:nvSpPr>
        <p:spPr>
          <a:xfrm>
            <a:off x="5711370" y="5039122"/>
            <a:ext cx="1321703" cy="8431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BCT Avionics Box</a:t>
            </a:r>
          </a:p>
          <a:p>
            <a:endParaRPr lang="en-US" dirty="0"/>
          </a:p>
          <a:p>
            <a:endParaRPr lang="en-US" dirty="0"/>
          </a:p>
          <a:p>
            <a:endParaRPr lang="en-US" dirty="0"/>
          </a:p>
        </p:txBody>
      </p:sp>
      <p:cxnSp>
        <p:nvCxnSpPr>
          <p:cNvPr id="37" name="Straight Arrow Connector 36">
            <a:extLst>
              <a:ext uri="{FF2B5EF4-FFF2-40B4-BE49-F238E27FC236}">
                <a16:creationId xmlns:a16="http://schemas.microsoft.com/office/drawing/2014/main" id="{1F7673E9-F031-4B1B-8659-3D1AC0520839}"/>
              </a:ext>
            </a:extLst>
          </p:cNvPr>
          <p:cNvCxnSpPr>
            <a:cxnSpLocks/>
          </p:cNvCxnSpPr>
          <p:nvPr/>
        </p:nvCxnSpPr>
        <p:spPr>
          <a:xfrm>
            <a:off x="7613168" y="2871418"/>
            <a:ext cx="1914141" cy="1740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20B48E96-26CB-4BFF-9DC8-1C964B1A74E2}"/>
              </a:ext>
            </a:extLst>
          </p:cNvPr>
          <p:cNvSpPr txBox="1">
            <a:spLocks/>
          </p:cNvSpPr>
          <p:nvPr/>
        </p:nvSpPr>
        <p:spPr>
          <a:xfrm>
            <a:off x="6863075" y="2498778"/>
            <a:ext cx="1711036" cy="84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Photon Sieve</a:t>
            </a:r>
            <a:endParaRPr lang="en-US"/>
          </a:p>
          <a:p>
            <a:endParaRPr lang="en-US"/>
          </a:p>
          <a:p>
            <a:endParaRPr lang="en-US"/>
          </a:p>
        </p:txBody>
      </p:sp>
      <p:cxnSp>
        <p:nvCxnSpPr>
          <p:cNvPr id="41" name="Straight Arrow Connector 40">
            <a:extLst>
              <a:ext uri="{FF2B5EF4-FFF2-40B4-BE49-F238E27FC236}">
                <a16:creationId xmlns:a16="http://schemas.microsoft.com/office/drawing/2014/main" id="{64D60028-2724-42C1-86A5-1FD16F8649C1}"/>
              </a:ext>
            </a:extLst>
          </p:cNvPr>
          <p:cNvCxnSpPr>
            <a:cxnSpLocks/>
          </p:cNvCxnSpPr>
          <p:nvPr/>
        </p:nvCxnSpPr>
        <p:spPr>
          <a:xfrm flipH="1">
            <a:off x="9353266" y="2920347"/>
            <a:ext cx="541456" cy="5263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ontent Placeholder 2">
            <a:extLst>
              <a:ext uri="{FF2B5EF4-FFF2-40B4-BE49-F238E27FC236}">
                <a16:creationId xmlns:a16="http://schemas.microsoft.com/office/drawing/2014/main" id="{4EE567BA-B27C-4045-B9B9-9608634C7F14}"/>
              </a:ext>
            </a:extLst>
          </p:cNvPr>
          <p:cNvSpPr txBox="1">
            <a:spLocks/>
          </p:cNvSpPr>
          <p:nvPr/>
        </p:nvSpPr>
        <p:spPr>
          <a:xfrm>
            <a:off x="9100896" y="2579200"/>
            <a:ext cx="2252904" cy="3411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Avionics Stack</a:t>
            </a:r>
            <a:endParaRPr lang="en-US"/>
          </a:p>
          <a:p>
            <a:endParaRPr lang="en-US"/>
          </a:p>
          <a:p>
            <a:endParaRPr lang="en-US"/>
          </a:p>
        </p:txBody>
      </p:sp>
      <p:sp>
        <p:nvSpPr>
          <p:cNvPr id="46" name="Content Placeholder 2">
            <a:extLst>
              <a:ext uri="{FF2B5EF4-FFF2-40B4-BE49-F238E27FC236}">
                <a16:creationId xmlns:a16="http://schemas.microsoft.com/office/drawing/2014/main" id="{BCB9CAFB-13E1-4433-A5BC-69E39DAA3987}"/>
              </a:ext>
            </a:extLst>
          </p:cNvPr>
          <p:cNvSpPr txBox="1">
            <a:spLocks/>
          </p:cNvSpPr>
          <p:nvPr/>
        </p:nvSpPr>
        <p:spPr>
          <a:xfrm>
            <a:off x="8337699" y="281212"/>
            <a:ext cx="2252904" cy="3411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UHF Antenna</a:t>
            </a:r>
            <a:endParaRPr lang="en-US"/>
          </a:p>
          <a:p>
            <a:endParaRPr lang="en-US"/>
          </a:p>
          <a:p>
            <a:endParaRPr lang="en-US"/>
          </a:p>
        </p:txBody>
      </p:sp>
      <p:cxnSp>
        <p:nvCxnSpPr>
          <p:cNvPr id="47" name="Straight Arrow Connector 46">
            <a:extLst>
              <a:ext uri="{FF2B5EF4-FFF2-40B4-BE49-F238E27FC236}">
                <a16:creationId xmlns:a16="http://schemas.microsoft.com/office/drawing/2014/main" id="{F760262A-2386-43F6-AE97-54005540E289}"/>
              </a:ext>
            </a:extLst>
          </p:cNvPr>
          <p:cNvCxnSpPr>
            <a:cxnSpLocks/>
          </p:cNvCxnSpPr>
          <p:nvPr/>
        </p:nvCxnSpPr>
        <p:spPr>
          <a:xfrm flipH="1">
            <a:off x="8269130" y="622360"/>
            <a:ext cx="831766" cy="7173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88DB8206-C904-4434-AF8E-3D0BEE3439DA}"/>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96967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6AD6-3A6C-4647-A67E-8A977BE7EBE1}"/>
              </a:ext>
            </a:extLst>
          </p:cNvPr>
          <p:cNvSpPr>
            <a:spLocks noGrp="1"/>
          </p:cNvSpPr>
          <p:nvPr>
            <p:ph type="title"/>
          </p:nvPr>
        </p:nvSpPr>
        <p:spPr/>
        <p:txBody>
          <a:bodyPr/>
          <a:lstStyle/>
          <a:p>
            <a:r>
              <a:rPr lang="en-US"/>
              <a:t>Operations Design – Mission Modes</a:t>
            </a:r>
          </a:p>
        </p:txBody>
      </p:sp>
      <p:sp>
        <p:nvSpPr>
          <p:cNvPr id="4" name="Slide Number Placeholder 3">
            <a:extLst>
              <a:ext uri="{FF2B5EF4-FFF2-40B4-BE49-F238E27FC236}">
                <a16:creationId xmlns:a16="http://schemas.microsoft.com/office/drawing/2014/main" id="{9B3D8F2E-A9D9-4C5B-8F97-F7AB4BF474CF}"/>
              </a:ext>
            </a:extLst>
          </p:cNvPr>
          <p:cNvSpPr>
            <a:spLocks noGrp="1"/>
          </p:cNvSpPr>
          <p:nvPr>
            <p:ph type="sldNum" sz="quarter" idx="12"/>
          </p:nvPr>
        </p:nvSpPr>
        <p:spPr/>
        <p:txBody>
          <a:bodyPr/>
          <a:lstStyle/>
          <a:p>
            <a:fld id="{8A3B990D-D9BC-B549-873A-0C143C6EBCEF}" type="slidenum">
              <a:rPr lang="en-US" smtClean="0"/>
              <a:t>13</a:t>
            </a:fld>
            <a:endParaRPr lang="en-US"/>
          </a:p>
        </p:txBody>
      </p:sp>
      <p:sp>
        <p:nvSpPr>
          <p:cNvPr id="6" name="Footer Placeholder 4">
            <a:extLst>
              <a:ext uri="{FF2B5EF4-FFF2-40B4-BE49-F238E27FC236}">
                <a16:creationId xmlns:a16="http://schemas.microsoft.com/office/drawing/2014/main" id="{951DBECA-488B-4D32-887E-E451E33DA89C}"/>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962815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5486-8CEC-4827-973B-E83F97BC4C5B}"/>
              </a:ext>
            </a:extLst>
          </p:cNvPr>
          <p:cNvSpPr>
            <a:spLocks noGrp="1"/>
          </p:cNvSpPr>
          <p:nvPr>
            <p:ph type="title"/>
          </p:nvPr>
        </p:nvSpPr>
        <p:spPr/>
        <p:txBody>
          <a:bodyPr/>
          <a:lstStyle/>
          <a:p>
            <a:r>
              <a:rPr lang="en-US"/>
              <a:t>Science Mode</a:t>
            </a:r>
          </a:p>
        </p:txBody>
      </p:sp>
      <p:sp>
        <p:nvSpPr>
          <p:cNvPr id="4" name="Slide Number Placeholder 3">
            <a:extLst>
              <a:ext uri="{FF2B5EF4-FFF2-40B4-BE49-F238E27FC236}">
                <a16:creationId xmlns:a16="http://schemas.microsoft.com/office/drawing/2014/main" id="{29908206-3F3D-4E92-8DE4-FEC1D886C23F}"/>
              </a:ext>
            </a:extLst>
          </p:cNvPr>
          <p:cNvSpPr>
            <a:spLocks noGrp="1"/>
          </p:cNvSpPr>
          <p:nvPr>
            <p:ph type="sldNum" sz="quarter" idx="12"/>
          </p:nvPr>
        </p:nvSpPr>
        <p:spPr/>
        <p:txBody>
          <a:bodyPr/>
          <a:lstStyle/>
          <a:p>
            <a:fld id="{8A3B990D-D9BC-B549-873A-0C143C6EBCEF}" type="slidenum">
              <a:rPr lang="en-US" smtClean="0"/>
              <a:t>14</a:t>
            </a:fld>
            <a:endParaRPr lang="en-US"/>
          </a:p>
        </p:txBody>
      </p:sp>
      <p:pic>
        <p:nvPicPr>
          <p:cNvPr id="6" name="Picture 6" descr="Chart&#10;&#10;Description automatically generated">
            <a:extLst>
              <a:ext uri="{FF2B5EF4-FFF2-40B4-BE49-F238E27FC236}">
                <a16:creationId xmlns:a16="http://schemas.microsoft.com/office/drawing/2014/main" id="{90A5CA2E-EC23-4793-AF83-D78922C1BA55}"/>
              </a:ext>
            </a:extLst>
          </p:cNvPr>
          <p:cNvPicPr>
            <a:picLocks noChangeAspect="1"/>
          </p:cNvPicPr>
          <p:nvPr/>
        </p:nvPicPr>
        <p:blipFill>
          <a:blip r:embed="rId3"/>
          <a:stretch>
            <a:fillRect/>
          </a:stretch>
        </p:blipFill>
        <p:spPr>
          <a:xfrm>
            <a:off x="854798" y="3016251"/>
            <a:ext cx="4706317" cy="3238810"/>
          </a:xfrm>
          <a:prstGeom prst="rect">
            <a:avLst/>
          </a:prstGeom>
        </p:spPr>
      </p:pic>
      <p:pic>
        <p:nvPicPr>
          <p:cNvPr id="8" name="Picture 7" descr="Chart&#10;&#10;Description automatically generated">
            <a:extLst>
              <a:ext uri="{FF2B5EF4-FFF2-40B4-BE49-F238E27FC236}">
                <a16:creationId xmlns:a16="http://schemas.microsoft.com/office/drawing/2014/main" id="{6C30477E-3810-40B7-A494-64DC6D18F7F1}"/>
              </a:ext>
            </a:extLst>
          </p:cNvPr>
          <p:cNvPicPr>
            <a:picLocks noChangeAspect="1"/>
          </p:cNvPicPr>
          <p:nvPr/>
        </p:nvPicPr>
        <p:blipFill>
          <a:blip r:embed="rId4"/>
          <a:stretch>
            <a:fillRect/>
          </a:stretch>
        </p:blipFill>
        <p:spPr>
          <a:xfrm>
            <a:off x="5898819" y="2739677"/>
            <a:ext cx="5117276" cy="3515384"/>
          </a:xfrm>
          <a:prstGeom prst="rect">
            <a:avLst/>
          </a:prstGeom>
        </p:spPr>
      </p:pic>
      <p:sp>
        <p:nvSpPr>
          <p:cNvPr id="3" name="Content Placeholder 2">
            <a:extLst>
              <a:ext uri="{FF2B5EF4-FFF2-40B4-BE49-F238E27FC236}">
                <a16:creationId xmlns:a16="http://schemas.microsoft.com/office/drawing/2014/main" id="{BD6BAECD-7EE0-436D-A89A-BDD83F939677}"/>
              </a:ext>
            </a:extLst>
          </p:cNvPr>
          <p:cNvSpPr>
            <a:spLocks noGrp="1"/>
          </p:cNvSpPr>
          <p:nvPr>
            <p:ph idx="1"/>
          </p:nvPr>
        </p:nvSpPr>
        <p:spPr>
          <a:xfrm>
            <a:off x="838200" y="1488558"/>
            <a:ext cx="10515600" cy="4867792"/>
          </a:xfrm>
        </p:spPr>
        <p:txBody>
          <a:bodyPr vert="horz" lIns="91440" tIns="45720" rIns="91440" bIns="45720" rtlCol="0" anchor="t">
            <a:normAutofit/>
          </a:bodyPr>
          <a:lstStyle/>
          <a:p>
            <a:r>
              <a:rPr lang="en-US" sz="2400">
                <a:latin typeface="Tahoma"/>
                <a:ea typeface="Tahoma"/>
                <a:cs typeface="Tahoma"/>
              </a:rPr>
              <a:t>Relative orbit designed to meet science &amp; safety requirements</a:t>
            </a:r>
          </a:p>
          <a:p>
            <a:pPr lvl="1"/>
            <a:r>
              <a:rPr lang="en-US" sz="2000">
                <a:latin typeface="Tahoma"/>
                <a:ea typeface="Tahoma"/>
                <a:cs typeface="Tahoma"/>
              </a:rPr>
              <a:t>Alignment to Sun with 40 m inter-spacecraft separation</a:t>
            </a:r>
          </a:p>
          <a:p>
            <a:pPr lvl="1"/>
            <a:r>
              <a:rPr lang="en-US" sz="2000">
                <a:latin typeface="Tahoma"/>
                <a:ea typeface="Tahoma"/>
                <a:cs typeface="Tahoma"/>
              </a:rPr>
              <a:t>&lt;0.2 mm/s relative velocity perpendicular to telescope boresight</a:t>
            </a:r>
          </a:p>
          <a:p>
            <a:pPr lvl="1"/>
            <a:r>
              <a:rPr lang="en-US" sz="2000">
                <a:latin typeface="Tahoma"/>
                <a:ea typeface="Tahoma"/>
                <a:cs typeface="Tahoma"/>
              </a:rPr>
              <a:t>Passively safe for &gt; 2 orbits</a:t>
            </a:r>
          </a:p>
        </p:txBody>
      </p:sp>
      <p:sp>
        <p:nvSpPr>
          <p:cNvPr id="9" name="Footer Placeholder 4">
            <a:extLst>
              <a:ext uri="{FF2B5EF4-FFF2-40B4-BE49-F238E27FC236}">
                <a16:creationId xmlns:a16="http://schemas.microsoft.com/office/drawing/2014/main" id="{468E2831-C31A-436A-81D5-37D32AD44C0C}"/>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40542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0672-A399-45D5-92E5-19CA6467784E}"/>
              </a:ext>
            </a:extLst>
          </p:cNvPr>
          <p:cNvSpPr>
            <a:spLocks noGrp="1"/>
          </p:cNvSpPr>
          <p:nvPr>
            <p:ph type="title"/>
          </p:nvPr>
        </p:nvSpPr>
        <p:spPr/>
        <p:txBody>
          <a:bodyPr/>
          <a:lstStyle/>
          <a:p>
            <a:r>
              <a:rPr lang="en-US"/>
              <a:t>Standby Mode - Motivation</a:t>
            </a:r>
          </a:p>
        </p:txBody>
      </p:sp>
      <p:sp>
        <p:nvSpPr>
          <p:cNvPr id="3" name="Content Placeholder 2">
            <a:extLst>
              <a:ext uri="{FF2B5EF4-FFF2-40B4-BE49-F238E27FC236}">
                <a16:creationId xmlns:a16="http://schemas.microsoft.com/office/drawing/2014/main" id="{21AD57AE-C067-4404-A8A0-CE89FF31CE19}"/>
              </a:ext>
            </a:extLst>
          </p:cNvPr>
          <p:cNvSpPr>
            <a:spLocks noGrp="1"/>
          </p:cNvSpPr>
          <p:nvPr>
            <p:ph idx="1"/>
          </p:nvPr>
        </p:nvSpPr>
        <p:spPr/>
        <p:txBody>
          <a:bodyPr/>
          <a:lstStyle/>
          <a:p>
            <a:r>
              <a:rPr lang="en-US"/>
              <a:t>Undesirable to maintain Science formation for extended periods</a:t>
            </a:r>
          </a:p>
          <a:p>
            <a:pPr lvl="1"/>
            <a:r>
              <a:rPr lang="en-US"/>
              <a:t>High rate of propellant consumption to control precise alignment</a:t>
            </a:r>
          </a:p>
          <a:p>
            <a:r>
              <a:rPr lang="en-US"/>
              <a:t>Solution: introduce a “Standby” orbit with larger separation</a:t>
            </a:r>
          </a:p>
        </p:txBody>
      </p:sp>
      <p:sp>
        <p:nvSpPr>
          <p:cNvPr id="4" name="Slide Number Placeholder 3">
            <a:extLst>
              <a:ext uri="{FF2B5EF4-FFF2-40B4-BE49-F238E27FC236}">
                <a16:creationId xmlns:a16="http://schemas.microsoft.com/office/drawing/2014/main" id="{E5EE53DC-BFAE-449C-B1F0-0C3445FA014B}"/>
              </a:ext>
            </a:extLst>
          </p:cNvPr>
          <p:cNvSpPr>
            <a:spLocks noGrp="1"/>
          </p:cNvSpPr>
          <p:nvPr>
            <p:ph type="sldNum" sz="quarter" idx="12"/>
          </p:nvPr>
        </p:nvSpPr>
        <p:spPr/>
        <p:txBody>
          <a:bodyPr/>
          <a:lstStyle/>
          <a:p>
            <a:fld id="{8A3B990D-D9BC-B549-873A-0C143C6EBCEF}" type="slidenum">
              <a:rPr lang="en-US" smtClean="0"/>
              <a:t>15</a:t>
            </a:fld>
            <a:endParaRPr lang="en-US"/>
          </a:p>
        </p:txBody>
      </p:sp>
      <p:grpSp>
        <p:nvGrpSpPr>
          <p:cNvPr id="6" name="Group 5">
            <a:extLst>
              <a:ext uri="{FF2B5EF4-FFF2-40B4-BE49-F238E27FC236}">
                <a16:creationId xmlns:a16="http://schemas.microsoft.com/office/drawing/2014/main" id="{7C8D85BA-85C9-4A19-B2D6-D65EDB4AE3A3}"/>
              </a:ext>
            </a:extLst>
          </p:cNvPr>
          <p:cNvGrpSpPr/>
          <p:nvPr/>
        </p:nvGrpSpPr>
        <p:grpSpPr>
          <a:xfrm>
            <a:off x="8337987" y="4591275"/>
            <a:ext cx="3560321" cy="1673066"/>
            <a:chOff x="-1" y="2323281"/>
            <a:chExt cx="4922287" cy="2178843"/>
          </a:xfrm>
        </p:grpSpPr>
        <p:pic>
          <p:nvPicPr>
            <p:cNvPr id="7" name="Picture 6">
              <a:extLst>
                <a:ext uri="{FF2B5EF4-FFF2-40B4-BE49-F238E27FC236}">
                  <a16:creationId xmlns:a16="http://schemas.microsoft.com/office/drawing/2014/main" id="{05B364D4-8EF3-40F4-968D-0FA2F576E2AB}"/>
                </a:ext>
              </a:extLst>
            </p:cNvPr>
            <p:cNvPicPr>
              <a:picLocks noChangeAspect="1"/>
            </p:cNvPicPr>
            <p:nvPr/>
          </p:nvPicPr>
          <p:blipFill rotWithShape="1">
            <a:blip r:embed="rId2"/>
            <a:srcRect l="21893" t="11664" r="18658" b="22349"/>
            <a:stretch/>
          </p:blipFill>
          <p:spPr>
            <a:xfrm>
              <a:off x="-1" y="2570337"/>
              <a:ext cx="4922287" cy="1931787"/>
            </a:xfrm>
            <a:prstGeom prst="rect">
              <a:avLst/>
            </a:prstGeom>
          </p:spPr>
        </p:pic>
        <p:sp>
          <p:nvSpPr>
            <p:cNvPr id="8" name="Rectangle 7">
              <a:extLst>
                <a:ext uri="{FF2B5EF4-FFF2-40B4-BE49-F238E27FC236}">
                  <a16:creationId xmlns:a16="http://schemas.microsoft.com/office/drawing/2014/main" id="{773B8B5A-152A-476B-8636-DE71415D4682}"/>
                </a:ext>
              </a:extLst>
            </p:cNvPr>
            <p:cNvSpPr/>
            <p:nvPr/>
          </p:nvSpPr>
          <p:spPr>
            <a:xfrm>
              <a:off x="0" y="2323281"/>
              <a:ext cx="883371" cy="64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D741DF-7BCF-4323-9954-574120A9EBCF}"/>
                </a:ext>
              </a:extLst>
            </p:cNvPr>
            <p:cNvSpPr/>
            <p:nvPr/>
          </p:nvSpPr>
          <p:spPr>
            <a:xfrm>
              <a:off x="1885950" y="2491759"/>
              <a:ext cx="1589409" cy="64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icture containing text, antenna&#10;&#10;Description automatically generated">
            <a:extLst>
              <a:ext uri="{FF2B5EF4-FFF2-40B4-BE49-F238E27FC236}">
                <a16:creationId xmlns:a16="http://schemas.microsoft.com/office/drawing/2014/main" id="{3D174D57-39DF-469E-90F0-94BD65224CF5}"/>
              </a:ext>
            </a:extLst>
          </p:cNvPr>
          <p:cNvPicPr>
            <a:picLocks noChangeAspect="1"/>
          </p:cNvPicPr>
          <p:nvPr/>
        </p:nvPicPr>
        <p:blipFill rotWithShape="1">
          <a:blip r:embed="rId3"/>
          <a:srcRect l="4167" t="5172" r="56409" b="39121"/>
          <a:stretch/>
        </p:blipFill>
        <p:spPr>
          <a:xfrm>
            <a:off x="381609" y="4720644"/>
            <a:ext cx="3893288" cy="1534043"/>
          </a:xfrm>
          <a:prstGeom prst="rect">
            <a:avLst/>
          </a:prstGeom>
        </p:spPr>
      </p:pic>
      <p:graphicFrame>
        <p:nvGraphicFramePr>
          <p:cNvPr id="12" name="Table 11">
            <a:extLst>
              <a:ext uri="{FF2B5EF4-FFF2-40B4-BE49-F238E27FC236}">
                <a16:creationId xmlns:a16="http://schemas.microsoft.com/office/drawing/2014/main" id="{083F0F56-F797-482F-ADE1-BCAFFB39F08D}"/>
              </a:ext>
            </a:extLst>
          </p:cNvPr>
          <p:cNvGraphicFramePr>
            <a:graphicFrameLocks noGrp="1"/>
          </p:cNvGraphicFramePr>
          <p:nvPr>
            <p:extLst>
              <p:ext uri="{D42A27DB-BD31-4B8C-83A1-F6EECF244321}">
                <p14:modId xmlns:p14="http://schemas.microsoft.com/office/powerpoint/2010/main" val="996107611"/>
              </p:ext>
            </p:extLst>
          </p:nvPr>
        </p:nvGraphicFramePr>
        <p:xfrm>
          <a:off x="2189940" y="3259614"/>
          <a:ext cx="6953740" cy="1483360"/>
        </p:xfrm>
        <a:graphic>
          <a:graphicData uri="http://schemas.openxmlformats.org/drawingml/2006/table">
            <a:tbl>
              <a:tblPr firstRow="1" bandRow="1">
                <a:tableStyleId>{5C22544A-7EE6-4342-B048-85BDC9FD1C3A}</a:tableStyleId>
              </a:tblPr>
              <a:tblGrid>
                <a:gridCol w="2850238">
                  <a:extLst>
                    <a:ext uri="{9D8B030D-6E8A-4147-A177-3AD203B41FA5}">
                      <a16:colId xmlns:a16="http://schemas.microsoft.com/office/drawing/2014/main" val="3476103758"/>
                    </a:ext>
                  </a:extLst>
                </a:gridCol>
                <a:gridCol w="2040557">
                  <a:extLst>
                    <a:ext uri="{9D8B030D-6E8A-4147-A177-3AD203B41FA5}">
                      <a16:colId xmlns:a16="http://schemas.microsoft.com/office/drawing/2014/main" val="1867163788"/>
                    </a:ext>
                  </a:extLst>
                </a:gridCol>
                <a:gridCol w="2062945">
                  <a:extLst>
                    <a:ext uri="{9D8B030D-6E8A-4147-A177-3AD203B41FA5}">
                      <a16:colId xmlns:a16="http://schemas.microsoft.com/office/drawing/2014/main" val="502757500"/>
                    </a:ext>
                  </a:extLst>
                </a:gridCol>
              </a:tblGrid>
              <a:tr h="370840">
                <a:tc>
                  <a:txBody>
                    <a:bodyPr/>
                    <a:lstStyle/>
                    <a:p>
                      <a:pPr algn="ctr"/>
                      <a:endParaRPr lang="en-US"/>
                    </a:p>
                  </a:txBody>
                  <a:tcPr/>
                </a:tc>
                <a:tc>
                  <a:txBody>
                    <a:bodyPr/>
                    <a:lstStyle/>
                    <a:p>
                      <a:pPr algn="ctr"/>
                      <a:r>
                        <a:rPr lang="en-US" b="1"/>
                        <a:t>Standby</a:t>
                      </a:r>
                    </a:p>
                  </a:txBody>
                  <a:tcPr/>
                </a:tc>
                <a:tc>
                  <a:txBody>
                    <a:bodyPr/>
                    <a:lstStyle/>
                    <a:p>
                      <a:pPr algn="ctr"/>
                      <a:r>
                        <a:rPr lang="en-US" b="0"/>
                        <a:t>Science</a:t>
                      </a:r>
                    </a:p>
                  </a:txBody>
                  <a:tcPr/>
                </a:tc>
                <a:extLst>
                  <a:ext uri="{0D108BD9-81ED-4DB2-BD59-A6C34878D82A}">
                    <a16:rowId xmlns:a16="http://schemas.microsoft.com/office/drawing/2014/main" val="828350063"/>
                  </a:ext>
                </a:extLst>
              </a:tr>
              <a:tr h="370840">
                <a:tc>
                  <a:txBody>
                    <a:bodyPr/>
                    <a:lstStyle/>
                    <a:p>
                      <a:pPr algn="ctr"/>
                      <a:r>
                        <a:rPr lang="en-US"/>
                        <a:t>Avg. Delta-V Consumption</a:t>
                      </a:r>
                    </a:p>
                  </a:txBody>
                  <a:tcPr/>
                </a:tc>
                <a:tc>
                  <a:txBody>
                    <a:bodyPr/>
                    <a:lstStyle/>
                    <a:p>
                      <a:pPr algn="ctr"/>
                      <a:r>
                        <a:rPr lang="en-US" b="1"/>
                        <a:t>46 mm/s per </a:t>
                      </a:r>
                      <a:r>
                        <a:rPr lang="en-US" b="1" err="1"/>
                        <a:t>wk</a:t>
                      </a:r>
                      <a:endParaRPr lang="en-US" b="1"/>
                    </a:p>
                  </a:txBody>
                  <a:tcPr/>
                </a:tc>
                <a:tc>
                  <a:txBody>
                    <a:bodyPr/>
                    <a:lstStyle/>
                    <a:p>
                      <a:pPr algn="ctr"/>
                      <a:r>
                        <a:rPr lang="en-US"/>
                        <a:t>3.55 mm/s per orbit</a:t>
                      </a:r>
                    </a:p>
                  </a:txBody>
                  <a:tcPr/>
                </a:tc>
                <a:extLst>
                  <a:ext uri="{0D108BD9-81ED-4DB2-BD59-A6C34878D82A}">
                    <a16:rowId xmlns:a16="http://schemas.microsoft.com/office/drawing/2014/main" val="705117073"/>
                  </a:ext>
                </a:extLst>
              </a:tr>
              <a:tr h="370840">
                <a:tc>
                  <a:txBody>
                    <a:bodyPr/>
                    <a:lstStyle/>
                    <a:p>
                      <a:pPr algn="ctr"/>
                      <a:r>
                        <a:rPr lang="en-US"/>
                        <a:t>Min. Cross-Track Separation</a:t>
                      </a:r>
                    </a:p>
                  </a:txBody>
                  <a:tcPr/>
                </a:tc>
                <a:tc>
                  <a:txBody>
                    <a:bodyPr/>
                    <a:lstStyle/>
                    <a:p>
                      <a:pPr algn="ctr"/>
                      <a:r>
                        <a:rPr lang="en-US" b="1"/>
                        <a:t>200 m</a:t>
                      </a:r>
                    </a:p>
                  </a:txBody>
                  <a:tcPr/>
                </a:tc>
                <a:tc>
                  <a:txBody>
                    <a:bodyPr/>
                    <a:lstStyle/>
                    <a:p>
                      <a:pPr algn="ctr"/>
                      <a:r>
                        <a:rPr lang="en-US"/>
                        <a:t>20 m</a:t>
                      </a:r>
                    </a:p>
                  </a:txBody>
                  <a:tcPr/>
                </a:tc>
                <a:extLst>
                  <a:ext uri="{0D108BD9-81ED-4DB2-BD59-A6C34878D82A}">
                    <a16:rowId xmlns:a16="http://schemas.microsoft.com/office/drawing/2014/main" val="677928778"/>
                  </a:ext>
                </a:extLst>
              </a:tr>
              <a:tr h="370840">
                <a:tc>
                  <a:txBody>
                    <a:bodyPr/>
                    <a:lstStyle/>
                    <a:p>
                      <a:pPr algn="ctr"/>
                      <a:r>
                        <a:rPr lang="en-US"/>
                        <a:t>Passive Safety Margin</a:t>
                      </a:r>
                    </a:p>
                  </a:txBody>
                  <a:tcPr/>
                </a:tc>
                <a:tc>
                  <a:txBody>
                    <a:bodyPr/>
                    <a:lstStyle/>
                    <a:p>
                      <a:pPr algn="ctr"/>
                      <a:r>
                        <a:rPr lang="en-US" b="1"/>
                        <a:t>Several Days</a:t>
                      </a:r>
                    </a:p>
                  </a:txBody>
                  <a:tcPr/>
                </a:tc>
                <a:tc>
                  <a:txBody>
                    <a:bodyPr/>
                    <a:lstStyle/>
                    <a:p>
                      <a:pPr algn="ctr"/>
                      <a:r>
                        <a:rPr lang="en-US"/>
                        <a:t>2 orbits</a:t>
                      </a:r>
                    </a:p>
                  </a:txBody>
                  <a:tcPr/>
                </a:tc>
                <a:extLst>
                  <a:ext uri="{0D108BD9-81ED-4DB2-BD59-A6C34878D82A}">
                    <a16:rowId xmlns:a16="http://schemas.microsoft.com/office/drawing/2014/main" val="2974183577"/>
                  </a:ext>
                </a:extLst>
              </a:tr>
            </a:tbl>
          </a:graphicData>
        </a:graphic>
      </p:graphicFrame>
      <p:sp>
        <p:nvSpPr>
          <p:cNvPr id="13" name="Footer Placeholder 4">
            <a:extLst>
              <a:ext uri="{FF2B5EF4-FFF2-40B4-BE49-F238E27FC236}">
                <a16:creationId xmlns:a16="http://schemas.microsoft.com/office/drawing/2014/main" id="{B55431DF-9F7C-44DF-BBE1-4919578F001A}"/>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41719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7639-E7B7-43A3-BCAA-DC2BFC94B039}"/>
              </a:ext>
            </a:extLst>
          </p:cNvPr>
          <p:cNvSpPr>
            <a:spLocks noGrp="1"/>
          </p:cNvSpPr>
          <p:nvPr>
            <p:ph type="title"/>
          </p:nvPr>
        </p:nvSpPr>
        <p:spPr>
          <a:xfrm>
            <a:off x="838200" y="-213096"/>
            <a:ext cx="9445831" cy="1325563"/>
          </a:xfrm>
        </p:spPr>
        <p:txBody>
          <a:bodyPr/>
          <a:lstStyle/>
          <a:p>
            <a:r>
              <a:rPr lang="en-US"/>
              <a:t>Transfer Mode - Animation</a:t>
            </a:r>
          </a:p>
        </p:txBody>
      </p:sp>
      <p:sp>
        <p:nvSpPr>
          <p:cNvPr id="4" name="Slide Number Placeholder 3">
            <a:extLst>
              <a:ext uri="{FF2B5EF4-FFF2-40B4-BE49-F238E27FC236}">
                <a16:creationId xmlns:a16="http://schemas.microsoft.com/office/drawing/2014/main" id="{615011D5-D867-4F8A-97A8-541B206F3751}"/>
              </a:ext>
            </a:extLst>
          </p:cNvPr>
          <p:cNvSpPr>
            <a:spLocks noGrp="1"/>
          </p:cNvSpPr>
          <p:nvPr>
            <p:ph type="sldNum" sz="quarter" idx="12"/>
          </p:nvPr>
        </p:nvSpPr>
        <p:spPr/>
        <p:txBody>
          <a:bodyPr/>
          <a:lstStyle/>
          <a:p>
            <a:fld id="{8A3B990D-D9BC-B549-873A-0C143C6EBCEF}" type="slidenum">
              <a:rPr lang="en-US" smtClean="0"/>
              <a:t>16</a:t>
            </a:fld>
            <a:endParaRPr lang="en-US"/>
          </a:p>
        </p:txBody>
      </p:sp>
      <p:sp>
        <p:nvSpPr>
          <p:cNvPr id="7" name="Content Placeholder 5">
            <a:extLst>
              <a:ext uri="{FF2B5EF4-FFF2-40B4-BE49-F238E27FC236}">
                <a16:creationId xmlns:a16="http://schemas.microsoft.com/office/drawing/2014/main" id="{FA13591A-25A4-481E-B07C-6272509630DB}"/>
              </a:ext>
            </a:extLst>
          </p:cNvPr>
          <p:cNvSpPr>
            <a:spLocks noGrp="1"/>
          </p:cNvSpPr>
          <p:nvPr>
            <p:ph idx="1"/>
          </p:nvPr>
        </p:nvSpPr>
        <p:spPr>
          <a:xfrm>
            <a:off x="9749118" y="4624378"/>
            <a:ext cx="2743200" cy="1533984"/>
          </a:xfrm>
        </p:spPr>
        <p:txBody>
          <a:bodyPr>
            <a:normAutofit/>
          </a:bodyPr>
          <a:lstStyle/>
          <a:p>
            <a:pPr marL="0" indent="0">
              <a:buNone/>
            </a:pPr>
            <a:r>
              <a:rPr lang="en-US" sz="1800">
                <a:latin typeface="Tahoma"/>
                <a:ea typeface="Tahoma"/>
                <a:cs typeface="Tahoma"/>
              </a:rPr>
              <a:t>Video Credit:</a:t>
            </a:r>
          </a:p>
          <a:p>
            <a:pPr marL="0" indent="0">
              <a:buNone/>
            </a:pPr>
            <a:r>
              <a:rPr lang="en-US" sz="1800">
                <a:latin typeface="Tahoma"/>
                <a:ea typeface="Tahoma"/>
                <a:cs typeface="Tahoma"/>
              </a:rPr>
              <a:t>Toby Bell</a:t>
            </a:r>
          </a:p>
          <a:p>
            <a:pPr marL="0" indent="0">
              <a:buNone/>
            </a:pPr>
            <a:r>
              <a:rPr lang="en-US" sz="1800">
                <a:latin typeface="Tahoma"/>
                <a:ea typeface="Tahoma"/>
                <a:cs typeface="Tahoma"/>
              </a:rPr>
              <a:t>Space Rendezvous Lab</a:t>
            </a:r>
          </a:p>
          <a:p>
            <a:pPr marL="0" indent="0">
              <a:buNone/>
            </a:pPr>
            <a:r>
              <a:rPr lang="en-US" sz="1800">
                <a:latin typeface="Tahoma"/>
                <a:ea typeface="Tahoma"/>
                <a:cs typeface="Tahoma"/>
              </a:rPr>
              <a:t>Stanford University</a:t>
            </a:r>
          </a:p>
        </p:txBody>
      </p:sp>
      <p:pic>
        <p:nvPicPr>
          <p:cNvPr id="6" name="Online Media 5" title="VISORS Transfer Trajectory">
            <a:hlinkClick r:id="" action="ppaction://media"/>
            <a:extLst>
              <a:ext uri="{FF2B5EF4-FFF2-40B4-BE49-F238E27FC236}">
                <a16:creationId xmlns:a16="http://schemas.microsoft.com/office/drawing/2014/main" id="{A4C0B08B-AECA-48A0-AC92-7EC39824527E}"/>
              </a:ext>
            </a:extLst>
          </p:cNvPr>
          <p:cNvPicPr>
            <a:picLocks noRot="1" noChangeAspect="1"/>
          </p:cNvPicPr>
          <p:nvPr>
            <a:videoFile r:link="rId1"/>
          </p:nvPr>
        </p:nvPicPr>
        <p:blipFill>
          <a:blip r:embed="rId4"/>
          <a:stretch>
            <a:fillRect/>
          </a:stretch>
        </p:blipFill>
        <p:spPr>
          <a:xfrm>
            <a:off x="83178" y="715772"/>
            <a:ext cx="9632903" cy="5442590"/>
          </a:xfrm>
          <a:prstGeom prst="rect">
            <a:avLst/>
          </a:prstGeom>
        </p:spPr>
      </p:pic>
      <p:sp>
        <p:nvSpPr>
          <p:cNvPr id="8" name="Footer Placeholder 4">
            <a:extLst>
              <a:ext uri="{FF2B5EF4-FFF2-40B4-BE49-F238E27FC236}">
                <a16:creationId xmlns:a16="http://schemas.microsoft.com/office/drawing/2014/main" id="{15D153B8-A56B-4FDC-93C6-46D4D49866F9}"/>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91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D066-D57A-4C63-B472-25F4710EBEC8}"/>
              </a:ext>
            </a:extLst>
          </p:cNvPr>
          <p:cNvSpPr>
            <a:spLocks noGrp="1"/>
          </p:cNvSpPr>
          <p:nvPr>
            <p:ph type="title"/>
          </p:nvPr>
        </p:nvSpPr>
        <p:spPr/>
        <p:txBody>
          <a:bodyPr/>
          <a:lstStyle/>
          <a:p>
            <a:r>
              <a:rPr lang="en-US"/>
              <a:t>Payload State Machine</a:t>
            </a:r>
          </a:p>
        </p:txBody>
      </p:sp>
      <p:sp>
        <p:nvSpPr>
          <p:cNvPr id="4" name="Slide Number Placeholder 3">
            <a:extLst>
              <a:ext uri="{FF2B5EF4-FFF2-40B4-BE49-F238E27FC236}">
                <a16:creationId xmlns:a16="http://schemas.microsoft.com/office/drawing/2014/main" id="{DFE65ED7-D4E5-43B1-92D0-7FC7035077A4}"/>
              </a:ext>
            </a:extLst>
          </p:cNvPr>
          <p:cNvSpPr>
            <a:spLocks noGrp="1"/>
          </p:cNvSpPr>
          <p:nvPr>
            <p:ph type="sldNum" sz="quarter" idx="12"/>
          </p:nvPr>
        </p:nvSpPr>
        <p:spPr/>
        <p:txBody>
          <a:bodyPr/>
          <a:lstStyle/>
          <a:p>
            <a:fld id="{8A3B990D-D9BC-B549-873A-0C143C6EBCEF}" type="slidenum">
              <a:rPr lang="en-US" smtClean="0"/>
              <a:t>17</a:t>
            </a:fld>
            <a:endParaRPr lang="en-US"/>
          </a:p>
        </p:txBody>
      </p:sp>
      <p:sp>
        <p:nvSpPr>
          <p:cNvPr id="6" name="Content Placeholder 5">
            <a:extLst>
              <a:ext uri="{FF2B5EF4-FFF2-40B4-BE49-F238E27FC236}">
                <a16:creationId xmlns:a16="http://schemas.microsoft.com/office/drawing/2014/main" id="{82B9FA98-2DB8-4474-BE56-ECD6EF100F89}"/>
              </a:ext>
            </a:extLst>
          </p:cNvPr>
          <p:cNvSpPr>
            <a:spLocks noGrp="1"/>
          </p:cNvSpPr>
          <p:nvPr>
            <p:ph idx="1"/>
          </p:nvPr>
        </p:nvSpPr>
        <p:spPr>
          <a:xfrm>
            <a:off x="838200" y="1825625"/>
            <a:ext cx="4497729" cy="2977869"/>
          </a:xfrm>
        </p:spPr>
        <p:txBody>
          <a:bodyPr>
            <a:normAutofit/>
          </a:bodyPr>
          <a:lstStyle/>
          <a:p>
            <a:r>
              <a:rPr lang="en-US" sz="2000"/>
              <a:t>Science Mode</a:t>
            </a:r>
          </a:p>
          <a:p>
            <a:pPr lvl="1"/>
            <a:r>
              <a:rPr lang="en-US" sz="1800">
                <a:latin typeface="Tahoma"/>
                <a:ea typeface="Tahoma"/>
                <a:cs typeface="Tahoma"/>
              </a:rPr>
              <a:t>Maintain relative orbit and pointing necessary to form distributed telescope and take observations</a:t>
            </a:r>
          </a:p>
          <a:p>
            <a:pPr lvl="1"/>
            <a:r>
              <a:rPr lang="en-US" sz="1800">
                <a:latin typeface="Tahoma"/>
                <a:ea typeface="Tahoma"/>
                <a:cs typeface="Tahoma"/>
              </a:rPr>
              <a:t>Collect and store the science observation data</a:t>
            </a:r>
          </a:p>
          <a:p>
            <a:r>
              <a:rPr lang="en-US" sz="2000">
                <a:latin typeface="Tahoma"/>
                <a:ea typeface="Tahoma"/>
                <a:cs typeface="Tahoma"/>
              </a:rPr>
              <a:t>Transfer Mode</a:t>
            </a:r>
          </a:p>
          <a:p>
            <a:pPr lvl="1"/>
            <a:r>
              <a:rPr lang="en-US" sz="1800">
                <a:latin typeface="Tahoma"/>
                <a:ea typeface="Tahoma"/>
                <a:cs typeface="Tahoma"/>
              </a:rPr>
              <a:t>Transition from Standby Mode to Science Mode by reconfiguring relative orbit geometry</a:t>
            </a:r>
          </a:p>
        </p:txBody>
      </p:sp>
      <p:sp>
        <p:nvSpPr>
          <p:cNvPr id="13" name="Content Placeholder 5">
            <a:extLst>
              <a:ext uri="{FF2B5EF4-FFF2-40B4-BE49-F238E27FC236}">
                <a16:creationId xmlns:a16="http://schemas.microsoft.com/office/drawing/2014/main" id="{53432ED8-BC08-48FA-B795-E2BBBFA81999}"/>
              </a:ext>
            </a:extLst>
          </p:cNvPr>
          <p:cNvSpPr txBox="1">
            <a:spLocks/>
          </p:cNvSpPr>
          <p:nvPr/>
        </p:nvSpPr>
        <p:spPr>
          <a:xfrm>
            <a:off x="889322" y="4835454"/>
            <a:ext cx="9092878" cy="14889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Tahoma"/>
                <a:ea typeface="Tahoma"/>
                <a:cs typeface="Tahoma"/>
              </a:rPr>
              <a:t>Standby Mode</a:t>
            </a:r>
            <a:endParaRPr lang="en-US" sz="1600">
              <a:latin typeface="Tahoma"/>
              <a:ea typeface="Tahoma"/>
              <a:cs typeface="Tahoma"/>
            </a:endParaRPr>
          </a:p>
          <a:p>
            <a:pPr lvl="1"/>
            <a:r>
              <a:rPr lang="en-US" sz="1800">
                <a:latin typeface="Tahoma"/>
                <a:ea typeface="Tahoma"/>
                <a:cs typeface="Tahoma"/>
              </a:rPr>
              <a:t>Downlink state of health telemetry and science data</a:t>
            </a:r>
          </a:p>
          <a:p>
            <a:pPr lvl="1"/>
            <a:r>
              <a:rPr lang="en-US" sz="1800">
                <a:latin typeface="Tahoma"/>
                <a:ea typeface="Tahoma"/>
                <a:cs typeface="Tahoma"/>
              </a:rPr>
              <a:t>Larger passive safety margin = more time to resolve anomalies</a:t>
            </a:r>
          </a:p>
          <a:p>
            <a:pPr lvl="1"/>
            <a:r>
              <a:rPr lang="en-US" sz="1800">
                <a:latin typeface="Tahoma"/>
                <a:ea typeface="Tahoma"/>
                <a:cs typeface="Tahoma"/>
              </a:rPr>
              <a:t>Reduced propellant consumption = extended mission duration</a:t>
            </a:r>
          </a:p>
        </p:txBody>
      </p:sp>
      <p:pic>
        <p:nvPicPr>
          <p:cNvPr id="15" name="Picture 14" descr="Diagram&#10;&#10;Description automatically generated">
            <a:extLst>
              <a:ext uri="{FF2B5EF4-FFF2-40B4-BE49-F238E27FC236}">
                <a16:creationId xmlns:a16="http://schemas.microsoft.com/office/drawing/2014/main" id="{023A6653-ED6B-464C-BDD5-8A64D3221990}"/>
              </a:ext>
            </a:extLst>
          </p:cNvPr>
          <p:cNvPicPr>
            <a:picLocks noChangeAspect="1"/>
          </p:cNvPicPr>
          <p:nvPr/>
        </p:nvPicPr>
        <p:blipFill>
          <a:blip r:embed="rId3"/>
          <a:stretch>
            <a:fillRect/>
          </a:stretch>
        </p:blipFill>
        <p:spPr>
          <a:xfrm>
            <a:off x="5335929" y="2022546"/>
            <a:ext cx="6631286" cy="2840504"/>
          </a:xfrm>
          <a:prstGeom prst="rect">
            <a:avLst/>
          </a:prstGeom>
        </p:spPr>
      </p:pic>
      <p:sp>
        <p:nvSpPr>
          <p:cNvPr id="8" name="Footer Placeholder 4">
            <a:extLst>
              <a:ext uri="{FF2B5EF4-FFF2-40B4-BE49-F238E27FC236}">
                <a16:creationId xmlns:a16="http://schemas.microsoft.com/office/drawing/2014/main" id="{365FA9FD-B4E7-47C6-92AD-E293C04997C2}"/>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29760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61E1-353A-4E8A-930E-34037D5FA066}"/>
              </a:ext>
            </a:extLst>
          </p:cNvPr>
          <p:cNvSpPr>
            <a:spLocks noGrp="1"/>
          </p:cNvSpPr>
          <p:nvPr>
            <p:ph type="title"/>
          </p:nvPr>
        </p:nvSpPr>
        <p:spPr/>
        <p:txBody>
          <a:bodyPr/>
          <a:lstStyle/>
          <a:p>
            <a:r>
              <a:rPr lang="en-US">
                <a:latin typeface="Tahoma"/>
                <a:ea typeface="Tahoma"/>
                <a:cs typeface="Tahoma"/>
              </a:rPr>
              <a:t>Safe Mode &amp; Escape Mode</a:t>
            </a:r>
            <a:endParaRPr lang="en-US"/>
          </a:p>
        </p:txBody>
      </p:sp>
      <p:sp>
        <p:nvSpPr>
          <p:cNvPr id="3" name="Content Placeholder 2">
            <a:extLst>
              <a:ext uri="{FF2B5EF4-FFF2-40B4-BE49-F238E27FC236}">
                <a16:creationId xmlns:a16="http://schemas.microsoft.com/office/drawing/2014/main" id="{9A4DDA55-8CC4-47A2-B844-041C2042727C}"/>
              </a:ext>
            </a:extLst>
          </p:cNvPr>
          <p:cNvSpPr>
            <a:spLocks noGrp="1"/>
          </p:cNvSpPr>
          <p:nvPr>
            <p:ph idx="1"/>
          </p:nvPr>
        </p:nvSpPr>
        <p:spPr>
          <a:xfrm>
            <a:off x="317695" y="2045420"/>
            <a:ext cx="5379720" cy="3956197"/>
          </a:xfrm>
        </p:spPr>
        <p:txBody>
          <a:bodyPr vert="horz" lIns="91440" tIns="45720" rIns="91440" bIns="45720" rtlCol="0" anchor="t">
            <a:normAutofit/>
          </a:bodyPr>
          <a:lstStyle/>
          <a:p>
            <a:r>
              <a:rPr lang="en-US" sz="2200">
                <a:latin typeface="Tahoma"/>
                <a:ea typeface="Tahoma"/>
                <a:cs typeface="Tahoma"/>
              </a:rPr>
              <a:t>Autonomous entry into Safe Mode from Standby, Transfer, or Science when a fault is detected</a:t>
            </a:r>
          </a:p>
          <a:p>
            <a:r>
              <a:rPr lang="en-US" sz="2200">
                <a:latin typeface="Tahoma"/>
                <a:ea typeface="Tahoma"/>
                <a:cs typeface="Tahoma"/>
              </a:rPr>
              <a:t>If the detected fault is a collision risk, autonomous entry into Escape Mode to plan and execute a maneuver</a:t>
            </a:r>
          </a:p>
          <a:p>
            <a:r>
              <a:rPr lang="en-US" sz="2200">
                <a:latin typeface="Tahoma"/>
                <a:ea typeface="Tahoma"/>
                <a:cs typeface="Tahoma"/>
              </a:rPr>
              <a:t>Return to nominal operations </a:t>
            </a:r>
            <a:br>
              <a:rPr lang="en-US" sz="2200">
                <a:latin typeface="Tahoma"/>
                <a:ea typeface="Tahoma"/>
                <a:cs typeface="Tahoma"/>
              </a:rPr>
            </a:br>
            <a:r>
              <a:rPr lang="en-US" sz="2200">
                <a:latin typeface="Tahoma"/>
                <a:ea typeface="Tahoma"/>
                <a:cs typeface="Tahoma"/>
              </a:rPr>
              <a:t>requires a ground command</a:t>
            </a:r>
          </a:p>
          <a:p>
            <a:endParaRPr lang="en-US" sz="2200">
              <a:latin typeface="Tahoma"/>
              <a:ea typeface="Tahoma"/>
              <a:cs typeface="Tahoma"/>
            </a:endParaRPr>
          </a:p>
        </p:txBody>
      </p:sp>
      <p:sp>
        <p:nvSpPr>
          <p:cNvPr id="4" name="Slide Number Placeholder 3">
            <a:extLst>
              <a:ext uri="{FF2B5EF4-FFF2-40B4-BE49-F238E27FC236}">
                <a16:creationId xmlns:a16="http://schemas.microsoft.com/office/drawing/2014/main" id="{F5BD987B-D262-41A8-9316-3F4B2F3D7E89}"/>
              </a:ext>
            </a:extLst>
          </p:cNvPr>
          <p:cNvSpPr>
            <a:spLocks noGrp="1"/>
          </p:cNvSpPr>
          <p:nvPr>
            <p:ph type="sldNum" sz="quarter" idx="12"/>
          </p:nvPr>
        </p:nvSpPr>
        <p:spPr/>
        <p:txBody>
          <a:bodyPr/>
          <a:lstStyle/>
          <a:p>
            <a:fld id="{8A3B990D-D9BC-B549-873A-0C143C6EBCEF}" type="slidenum">
              <a:rPr lang="en-US" smtClean="0"/>
              <a:t>18</a:t>
            </a:fld>
            <a:endParaRPr lang="en-US"/>
          </a:p>
        </p:txBody>
      </p:sp>
      <p:pic>
        <p:nvPicPr>
          <p:cNvPr id="7" name="Picture 7" descr="Diagram&#10;&#10;Description automatically generated">
            <a:extLst>
              <a:ext uri="{FF2B5EF4-FFF2-40B4-BE49-F238E27FC236}">
                <a16:creationId xmlns:a16="http://schemas.microsoft.com/office/drawing/2014/main" id="{A7C660E0-291A-4E2C-A061-9ED650BE1EB6}"/>
              </a:ext>
            </a:extLst>
          </p:cNvPr>
          <p:cNvPicPr>
            <a:picLocks noChangeAspect="1"/>
          </p:cNvPicPr>
          <p:nvPr/>
        </p:nvPicPr>
        <p:blipFill>
          <a:blip r:embed="rId2"/>
          <a:stretch>
            <a:fillRect/>
          </a:stretch>
        </p:blipFill>
        <p:spPr>
          <a:xfrm>
            <a:off x="5498432" y="2045420"/>
            <a:ext cx="6679500" cy="3214299"/>
          </a:xfrm>
          <a:prstGeom prst="rect">
            <a:avLst/>
          </a:prstGeom>
        </p:spPr>
      </p:pic>
      <p:sp>
        <p:nvSpPr>
          <p:cNvPr id="8" name="Footer Placeholder 4">
            <a:extLst>
              <a:ext uri="{FF2B5EF4-FFF2-40B4-BE49-F238E27FC236}">
                <a16:creationId xmlns:a16="http://schemas.microsoft.com/office/drawing/2014/main" id="{27E81E3B-EF77-4B8E-AC24-03DAF61B434E}"/>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94552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F5DA-CD98-4BC9-8757-16E238AEAF79}"/>
              </a:ext>
            </a:extLst>
          </p:cNvPr>
          <p:cNvSpPr>
            <a:spLocks noGrp="1"/>
          </p:cNvSpPr>
          <p:nvPr>
            <p:ph type="title"/>
          </p:nvPr>
        </p:nvSpPr>
        <p:spPr/>
        <p:txBody>
          <a:bodyPr/>
          <a:lstStyle/>
          <a:p>
            <a:r>
              <a:rPr lang="en-US"/>
              <a:t>Mission Operations - Timelines</a:t>
            </a:r>
          </a:p>
        </p:txBody>
      </p:sp>
      <p:sp>
        <p:nvSpPr>
          <p:cNvPr id="4" name="Slide Number Placeholder 3">
            <a:extLst>
              <a:ext uri="{FF2B5EF4-FFF2-40B4-BE49-F238E27FC236}">
                <a16:creationId xmlns:a16="http://schemas.microsoft.com/office/drawing/2014/main" id="{75B9CC8C-9C06-465F-972C-486DF8259394}"/>
              </a:ext>
            </a:extLst>
          </p:cNvPr>
          <p:cNvSpPr>
            <a:spLocks noGrp="1"/>
          </p:cNvSpPr>
          <p:nvPr>
            <p:ph type="sldNum" sz="quarter" idx="12"/>
          </p:nvPr>
        </p:nvSpPr>
        <p:spPr/>
        <p:txBody>
          <a:bodyPr/>
          <a:lstStyle/>
          <a:p>
            <a:fld id="{8A3B990D-D9BC-B549-873A-0C143C6EBCEF}" type="slidenum">
              <a:rPr lang="en-US" smtClean="0"/>
              <a:t>19</a:t>
            </a:fld>
            <a:endParaRPr lang="en-US"/>
          </a:p>
        </p:txBody>
      </p:sp>
      <p:sp>
        <p:nvSpPr>
          <p:cNvPr id="6" name="Footer Placeholder 4">
            <a:extLst>
              <a:ext uri="{FF2B5EF4-FFF2-40B4-BE49-F238E27FC236}">
                <a16:creationId xmlns:a16="http://schemas.microsoft.com/office/drawing/2014/main" id="{D728B707-A15D-4203-B6A3-F3CE75F990CA}"/>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30108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2068-3266-B34E-BD3C-C8D2C5EAA341}"/>
              </a:ext>
            </a:extLst>
          </p:cNvPr>
          <p:cNvSpPr>
            <a:spLocks noGrp="1"/>
          </p:cNvSpPr>
          <p:nvPr>
            <p:ph type="title"/>
          </p:nvPr>
        </p:nvSpPr>
        <p:spPr/>
        <p:txBody>
          <a:bodyPr/>
          <a:lstStyle/>
          <a:p>
            <a:r>
              <a:rPr lang="en-US"/>
              <a:t>Institutions</a:t>
            </a:r>
          </a:p>
        </p:txBody>
      </p:sp>
      <p:sp>
        <p:nvSpPr>
          <p:cNvPr id="5" name="Slide Number Placeholder 4">
            <a:extLst>
              <a:ext uri="{FF2B5EF4-FFF2-40B4-BE49-F238E27FC236}">
                <a16:creationId xmlns:a16="http://schemas.microsoft.com/office/drawing/2014/main" id="{35D61428-99CF-3845-BA9E-70BC9E21BC36}"/>
              </a:ext>
            </a:extLst>
          </p:cNvPr>
          <p:cNvSpPr>
            <a:spLocks noGrp="1"/>
          </p:cNvSpPr>
          <p:nvPr>
            <p:ph type="sldNum" sz="quarter" idx="12"/>
          </p:nvPr>
        </p:nvSpPr>
        <p:spPr/>
        <p:txBody>
          <a:bodyPr/>
          <a:lstStyle/>
          <a:p>
            <a:fld id="{8A3B990D-D9BC-B549-873A-0C143C6EBCEF}" type="slidenum">
              <a:rPr lang="en-US" smtClean="0"/>
              <a:t>2</a:t>
            </a:fld>
            <a:endParaRPr lang="en-US"/>
          </a:p>
        </p:txBody>
      </p:sp>
      <p:pic>
        <p:nvPicPr>
          <p:cNvPr id="1026" name="Picture 2">
            <a:extLst>
              <a:ext uri="{FF2B5EF4-FFF2-40B4-BE49-F238E27FC236}">
                <a16:creationId xmlns:a16="http://schemas.microsoft.com/office/drawing/2014/main" id="{80DB49B3-CC42-3449-8EF4-2F070050B0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5" t="12207" r="5798" b="18076"/>
          <a:stretch/>
        </p:blipFill>
        <p:spPr bwMode="auto">
          <a:xfrm>
            <a:off x="665512" y="1703897"/>
            <a:ext cx="3089566" cy="10315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D376C7-AF5E-DE46-A113-71E058F0E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072" y="2999279"/>
            <a:ext cx="2328447" cy="98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73F4A-726E-5B42-871D-F227C89F0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234" y="4433066"/>
            <a:ext cx="3108779" cy="5643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B0BEFFC-B081-3D4C-A429-0AA9877F4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259" y="2969448"/>
            <a:ext cx="3108780" cy="10540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64965D1-20E8-394F-83D9-76DC99BFF2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29" y="1571713"/>
            <a:ext cx="3462440" cy="13058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186DC4E-387F-E547-AD96-0CB50B288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414619"/>
            <a:ext cx="4635751" cy="76477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790C5870-A2E2-FC4B-AC34-A312C4743E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200" y="4289804"/>
            <a:ext cx="2743200" cy="850900"/>
          </a:xfrm>
          <a:prstGeom prst="rect">
            <a:avLst/>
          </a:prstGeom>
        </p:spPr>
      </p:pic>
      <p:pic>
        <p:nvPicPr>
          <p:cNvPr id="1044" name="Picture 20">
            <a:extLst>
              <a:ext uri="{FF2B5EF4-FFF2-40B4-BE49-F238E27FC236}">
                <a16:creationId xmlns:a16="http://schemas.microsoft.com/office/drawing/2014/main" id="{AEDCE688-84E2-B24B-8282-BF2AFDA065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8378" y="5481244"/>
            <a:ext cx="3157635" cy="6315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B3A6AD4-0147-B44F-A534-66F11DE69C1F}"/>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bwMode="auto">
          <a:xfrm>
            <a:off x="4018303" y="1936439"/>
            <a:ext cx="1537342" cy="1814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B5D950F3-6A88-114A-9336-141D47396A3D}"/>
              </a:ext>
            </a:extLst>
          </p:cNvPr>
          <p:cNvPicPr>
            <a:picLocks noChangeAspect="1"/>
          </p:cNvPicPr>
          <p:nvPr/>
        </p:nvPicPr>
        <p:blipFill>
          <a:blip r:embed="rId12"/>
          <a:stretch>
            <a:fillRect/>
          </a:stretch>
        </p:blipFill>
        <p:spPr>
          <a:xfrm>
            <a:off x="10305652" y="2174489"/>
            <a:ext cx="1170361" cy="1316656"/>
          </a:xfrm>
          <a:prstGeom prst="rect">
            <a:avLst/>
          </a:prstGeom>
        </p:spPr>
      </p:pic>
      <p:pic>
        <p:nvPicPr>
          <p:cNvPr id="1046" name="Picture 22">
            <a:extLst>
              <a:ext uri="{FF2B5EF4-FFF2-40B4-BE49-F238E27FC236}">
                <a16:creationId xmlns:a16="http://schemas.microsoft.com/office/drawing/2014/main" id="{8ED3F801-0D8F-D749-A084-A3BBA788D3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8917" y="4279777"/>
            <a:ext cx="3462441" cy="870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CC24619-4CD0-40F6-851E-30806BDE1D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8971" y="196644"/>
            <a:ext cx="1654057" cy="166252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4">
            <a:extLst>
              <a:ext uri="{FF2B5EF4-FFF2-40B4-BE49-F238E27FC236}">
                <a16:creationId xmlns:a16="http://schemas.microsoft.com/office/drawing/2014/main" id="{C64A3FE6-07CE-4005-B47E-272E859D03B3}"/>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753849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78C2-C8ED-447C-ABB1-3F15CA944260}"/>
              </a:ext>
            </a:extLst>
          </p:cNvPr>
          <p:cNvSpPr>
            <a:spLocks noGrp="1"/>
          </p:cNvSpPr>
          <p:nvPr>
            <p:ph type="title"/>
          </p:nvPr>
        </p:nvSpPr>
        <p:spPr/>
        <p:txBody>
          <a:bodyPr/>
          <a:lstStyle/>
          <a:p>
            <a:r>
              <a:rPr lang="en-US"/>
              <a:t>Baseline Mission Timeline</a:t>
            </a:r>
          </a:p>
        </p:txBody>
      </p:sp>
      <p:sp>
        <p:nvSpPr>
          <p:cNvPr id="4" name="Slide Number Placeholder 3">
            <a:extLst>
              <a:ext uri="{FF2B5EF4-FFF2-40B4-BE49-F238E27FC236}">
                <a16:creationId xmlns:a16="http://schemas.microsoft.com/office/drawing/2014/main" id="{834D86A8-A7AB-41F6-9241-80C3B672F762}"/>
              </a:ext>
            </a:extLst>
          </p:cNvPr>
          <p:cNvSpPr>
            <a:spLocks noGrp="1"/>
          </p:cNvSpPr>
          <p:nvPr>
            <p:ph type="sldNum" sz="quarter" idx="12"/>
          </p:nvPr>
        </p:nvSpPr>
        <p:spPr/>
        <p:txBody>
          <a:bodyPr/>
          <a:lstStyle/>
          <a:p>
            <a:fld id="{8A3B990D-D9BC-B549-873A-0C143C6EBCEF}" type="slidenum">
              <a:rPr lang="en-US" smtClean="0"/>
              <a:t>20</a:t>
            </a:fld>
            <a:endParaRPr lang="en-US"/>
          </a:p>
        </p:txBody>
      </p:sp>
      <p:sp>
        <p:nvSpPr>
          <p:cNvPr id="10" name="Content Placeholder 2">
            <a:extLst>
              <a:ext uri="{FF2B5EF4-FFF2-40B4-BE49-F238E27FC236}">
                <a16:creationId xmlns:a16="http://schemas.microsoft.com/office/drawing/2014/main" id="{9134C082-0C2E-4E51-8BF2-1871C17EC358}"/>
              </a:ext>
            </a:extLst>
          </p:cNvPr>
          <p:cNvSpPr>
            <a:spLocks noGrp="1"/>
          </p:cNvSpPr>
          <p:nvPr>
            <p:ph idx="1"/>
          </p:nvPr>
        </p:nvSpPr>
        <p:spPr>
          <a:xfrm>
            <a:off x="838199" y="3979581"/>
            <a:ext cx="10515600" cy="2200487"/>
          </a:xfrm>
        </p:spPr>
        <p:txBody>
          <a:bodyPr>
            <a:normAutofit/>
          </a:bodyPr>
          <a:lstStyle/>
          <a:p>
            <a:r>
              <a:rPr lang="en-US"/>
              <a:t>Mission begins with </a:t>
            </a:r>
            <a:r>
              <a:rPr lang="en-US">
                <a:solidFill>
                  <a:srgbClr val="FF00FF"/>
                </a:solidFill>
              </a:rPr>
              <a:t>preliminary operations </a:t>
            </a:r>
            <a:r>
              <a:rPr lang="en-US"/>
              <a:t>(commissioning + formation acquisition)</a:t>
            </a:r>
          </a:p>
          <a:p>
            <a:r>
              <a:rPr lang="en-US">
                <a:solidFill>
                  <a:srgbClr val="0070C0"/>
                </a:solidFill>
              </a:rPr>
              <a:t>Science Operations </a:t>
            </a:r>
            <a:r>
              <a:rPr lang="en-US"/>
              <a:t>makes up the rest of the nominal mission</a:t>
            </a:r>
          </a:p>
          <a:p>
            <a:pPr lvl="1"/>
            <a:r>
              <a:rPr lang="en-US">
                <a:solidFill>
                  <a:schemeClr val="accent6"/>
                </a:solidFill>
              </a:rPr>
              <a:t>Science Campaigns </a:t>
            </a:r>
            <a:r>
              <a:rPr lang="en-US"/>
              <a:t>are the main unit of operations</a:t>
            </a:r>
          </a:p>
          <a:p>
            <a:pPr lvl="1"/>
            <a:r>
              <a:rPr lang="en-US"/>
              <a:t>Downlink of science data nearly continuous after first observation</a:t>
            </a:r>
          </a:p>
        </p:txBody>
      </p:sp>
      <p:pic>
        <p:nvPicPr>
          <p:cNvPr id="7" name="Picture 6">
            <a:extLst>
              <a:ext uri="{FF2B5EF4-FFF2-40B4-BE49-F238E27FC236}">
                <a16:creationId xmlns:a16="http://schemas.microsoft.com/office/drawing/2014/main" id="{12F36598-2CDA-499B-865C-36F4470C7B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67" y="1838147"/>
            <a:ext cx="11818466" cy="2080543"/>
          </a:xfrm>
          <a:prstGeom prst="rect">
            <a:avLst/>
          </a:prstGeom>
          <a:noFill/>
          <a:ln>
            <a:noFill/>
          </a:ln>
        </p:spPr>
      </p:pic>
      <p:sp>
        <p:nvSpPr>
          <p:cNvPr id="8" name="Footer Placeholder 4">
            <a:extLst>
              <a:ext uri="{FF2B5EF4-FFF2-40B4-BE49-F238E27FC236}">
                <a16:creationId xmlns:a16="http://schemas.microsoft.com/office/drawing/2014/main" id="{0AB34447-EEFF-49B6-9AD3-D87F0A2A0258}"/>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04640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B2A4-BE4C-430A-942A-D89501499A2B}"/>
              </a:ext>
            </a:extLst>
          </p:cNvPr>
          <p:cNvSpPr>
            <a:spLocks noGrp="1"/>
          </p:cNvSpPr>
          <p:nvPr>
            <p:ph type="title"/>
          </p:nvPr>
        </p:nvSpPr>
        <p:spPr/>
        <p:txBody>
          <a:bodyPr/>
          <a:lstStyle/>
          <a:p>
            <a:r>
              <a:rPr lang="en-US"/>
              <a:t>Science Campaign Timeline</a:t>
            </a:r>
          </a:p>
        </p:txBody>
      </p:sp>
      <p:sp>
        <p:nvSpPr>
          <p:cNvPr id="4" name="Slide Number Placeholder 3">
            <a:extLst>
              <a:ext uri="{FF2B5EF4-FFF2-40B4-BE49-F238E27FC236}">
                <a16:creationId xmlns:a16="http://schemas.microsoft.com/office/drawing/2014/main" id="{CE5239CB-C038-438A-8970-367D55C681C0}"/>
              </a:ext>
            </a:extLst>
          </p:cNvPr>
          <p:cNvSpPr>
            <a:spLocks noGrp="1"/>
          </p:cNvSpPr>
          <p:nvPr>
            <p:ph type="sldNum" sz="quarter" idx="12"/>
          </p:nvPr>
        </p:nvSpPr>
        <p:spPr/>
        <p:txBody>
          <a:bodyPr/>
          <a:lstStyle/>
          <a:p>
            <a:fld id="{8A3B990D-D9BC-B549-873A-0C143C6EBCEF}" type="slidenum">
              <a:rPr lang="en-US" smtClean="0"/>
              <a:t>21</a:t>
            </a:fld>
            <a:endParaRPr lang="en-US"/>
          </a:p>
        </p:txBody>
      </p:sp>
      <p:sp>
        <p:nvSpPr>
          <p:cNvPr id="25" name="TextBox 24">
            <a:extLst>
              <a:ext uri="{FF2B5EF4-FFF2-40B4-BE49-F238E27FC236}">
                <a16:creationId xmlns:a16="http://schemas.microsoft.com/office/drawing/2014/main" id="{399C4BF4-958E-4991-936E-D1B4B7D821F7}"/>
              </a:ext>
            </a:extLst>
          </p:cNvPr>
          <p:cNvSpPr txBox="1"/>
          <p:nvPr/>
        </p:nvSpPr>
        <p:spPr>
          <a:xfrm>
            <a:off x="107807" y="3883378"/>
            <a:ext cx="11982163" cy="2246769"/>
          </a:xfrm>
          <a:prstGeom prst="rect">
            <a:avLst/>
          </a:prstGeom>
          <a:noFill/>
        </p:spPr>
        <p:txBody>
          <a:bodyPr wrap="square" rtlCol="0">
            <a:spAutoFit/>
          </a:bodyPr>
          <a:lstStyle/>
          <a:p>
            <a:r>
              <a:rPr lang="en-US" sz="2000">
                <a:solidFill>
                  <a:schemeClr val="accent2"/>
                </a:solidFill>
                <a:latin typeface="Tahoma" panose="020B0604030504040204" pitchFamily="34" charset="0"/>
                <a:ea typeface="Tahoma" panose="020B0604030504040204" pitchFamily="34" charset="0"/>
                <a:cs typeface="Tahoma" panose="020B0604030504040204" pitchFamily="34" charset="0"/>
              </a:rPr>
              <a:t>Standby Mode</a:t>
            </a:r>
            <a:r>
              <a:rPr lang="en-US" sz="2000">
                <a:latin typeface="Tahoma" panose="020B0604030504040204" pitchFamily="34" charset="0"/>
                <a:ea typeface="Tahoma" panose="020B0604030504040204" pitchFamily="34" charset="0"/>
                <a:cs typeface="Tahoma" panose="020B0604030504040204" pitchFamily="34" charset="0"/>
              </a:rPr>
              <a:t>: downlink data, wait for observation opportunity, larger passive safety margin</a:t>
            </a:r>
          </a:p>
          <a:p>
            <a:endParaRPr lang="en-US" sz="2000">
              <a:latin typeface="Tahoma" panose="020B0604030504040204" pitchFamily="34" charset="0"/>
              <a:ea typeface="Tahoma" panose="020B0604030504040204" pitchFamily="34" charset="0"/>
              <a:cs typeface="Tahoma" panose="020B0604030504040204" pitchFamily="34" charset="0"/>
            </a:endParaRPr>
          </a:p>
          <a:p>
            <a:r>
              <a:rPr lang="en-US" sz="2000">
                <a:latin typeface="Tahoma" panose="020B0604030504040204" pitchFamily="34" charset="0"/>
                <a:ea typeface="Tahoma" panose="020B0604030504040204" pitchFamily="34" charset="0"/>
                <a:cs typeface="Tahoma" panose="020B0604030504040204" pitchFamily="34" charset="0"/>
              </a:rPr>
              <a:t>Command to Initiate Science Campaign:</a:t>
            </a:r>
          </a:p>
          <a:p>
            <a:pPr marL="457200" indent="-457200">
              <a:buFont typeface="+mj-lt"/>
              <a:buAutoNum type="arabicPeriod"/>
            </a:pPr>
            <a:r>
              <a:rPr lang="en-US" sz="2000">
                <a:solidFill>
                  <a:srgbClr val="FF00FF"/>
                </a:solidFill>
                <a:latin typeface="Tahoma" panose="020B0604030504040204" pitchFamily="34" charset="0"/>
                <a:ea typeface="Tahoma" panose="020B0604030504040204" pitchFamily="34" charset="0"/>
                <a:cs typeface="Tahoma" panose="020B0604030504040204" pitchFamily="34" charset="0"/>
              </a:rPr>
              <a:t>Transfer</a:t>
            </a:r>
          </a:p>
          <a:p>
            <a:pPr marL="457200" indent="-457200">
              <a:buFont typeface="+mj-lt"/>
              <a:buAutoNum type="arabicPeriod"/>
            </a:pPr>
            <a:r>
              <a:rPr lang="en-US" sz="2000">
                <a:latin typeface="Tahoma" panose="020B0604030504040204" pitchFamily="34" charset="0"/>
                <a:ea typeface="Tahoma" panose="020B0604030504040204" pitchFamily="34" charset="0"/>
                <a:cs typeface="Tahoma" panose="020B0604030504040204" pitchFamily="34" charset="0"/>
              </a:rPr>
              <a:t>10 Orbits in </a:t>
            </a:r>
            <a:r>
              <a:rPr lang="en-US" sz="2000">
                <a:solidFill>
                  <a:schemeClr val="accent6"/>
                </a:solidFill>
                <a:latin typeface="Tahoma" panose="020B0604030504040204" pitchFamily="34" charset="0"/>
                <a:ea typeface="Tahoma" panose="020B0604030504040204" pitchFamily="34" charset="0"/>
                <a:cs typeface="Tahoma" panose="020B0604030504040204" pitchFamily="34" charset="0"/>
              </a:rPr>
              <a:t>Science Mode</a:t>
            </a:r>
          </a:p>
          <a:p>
            <a:pPr marL="457200" indent="-457200">
              <a:buFont typeface="+mj-lt"/>
              <a:buAutoNum type="arabicPeriod"/>
            </a:pPr>
            <a:r>
              <a:rPr lang="en-US" sz="2000">
                <a:solidFill>
                  <a:srgbClr val="FF00FF"/>
                </a:solidFill>
                <a:latin typeface="Tahoma" panose="020B0604030504040204" pitchFamily="34" charset="0"/>
                <a:ea typeface="Tahoma" panose="020B0604030504040204" pitchFamily="34" charset="0"/>
                <a:cs typeface="Tahoma" panose="020B0604030504040204" pitchFamily="34" charset="0"/>
              </a:rPr>
              <a:t>Transfer</a:t>
            </a:r>
          </a:p>
          <a:p>
            <a:pPr marL="742950" lvl="1" indent="-28575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Data transfer and downlink </a:t>
            </a:r>
          </a:p>
        </p:txBody>
      </p:sp>
      <p:pic>
        <p:nvPicPr>
          <p:cNvPr id="26" name="Picture 25">
            <a:extLst>
              <a:ext uri="{FF2B5EF4-FFF2-40B4-BE49-F238E27FC236}">
                <a16:creationId xmlns:a16="http://schemas.microsoft.com/office/drawing/2014/main" id="{77D9284B-EC54-47F0-9A9C-55A4AEBECB5B}"/>
              </a:ext>
            </a:extLst>
          </p:cNvPr>
          <p:cNvPicPr>
            <a:picLocks noChangeAspect="1"/>
          </p:cNvPicPr>
          <p:nvPr/>
        </p:nvPicPr>
        <p:blipFill rotWithShape="1">
          <a:blip r:embed="rId3">
            <a:grayscl/>
            <a:alphaModFix amt="70000"/>
          </a:blip>
          <a:srcRect l="21862" r="25966"/>
          <a:stretch/>
        </p:blipFill>
        <p:spPr>
          <a:xfrm>
            <a:off x="6265333" y="4386053"/>
            <a:ext cx="4967111" cy="1744094"/>
          </a:xfrm>
          <a:prstGeom prst="rect">
            <a:avLst/>
          </a:prstGeom>
        </p:spPr>
      </p:pic>
      <p:pic>
        <p:nvPicPr>
          <p:cNvPr id="27" name="Picture 26">
            <a:extLst>
              <a:ext uri="{FF2B5EF4-FFF2-40B4-BE49-F238E27FC236}">
                <a16:creationId xmlns:a16="http://schemas.microsoft.com/office/drawing/2014/main" id="{92E8CB36-23F6-4832-9DF2-8310D8F83970}"/>
              </a:ext>
            </a:extLst>
          </p:cNvPr>
          <p:cNvPicPr>
            <a:picLocks noChangeAspect="1"/>
          </p:cNvPicPr>
          <p:nvPr/>
        </p:nvPicPr>
        <p:blipFill rotWithShape="1">
          <a:blip r:embed="rId3">
            <a:alphaModFix/>
          </a:blip>
          <a:srcRect l="46377" t="66420" r="50866" b="10372"/>
          <a:stretch/>
        </p:blipFill>
        <p:spPr>
          <a:xfrm>
            <a:off x="8599311" y="5544479"/>
            <a:ext cx="262467" cy="404765"/>
          </a:xfrm>
          <a:prstGeom prst="rect">
            <a:avLst/>
          </a:prstGeom>
        </p:spPr>
      </p:pic>
      <p:sp>
        <p:nvSpPr>
          <p:cNvPr id="28" name="Rectangle 27">
            <a:extLst>
              <a:ext uri="{FF2B5EF4-FFF2-40B4-BE49-F238E27FC236}">
                <a16:creationId xmlns:a16="http://schemas.microsoft.com/office/drawing/2014/main" id="{5967CB73-86F2-4CAC-A34C-18BD84794D85}"/>
              </a:ext>
            </a:extLst>
          </p:cNvPr>
          <p:cNvSpPr/>
          <p:nvPr/>
        </p:nvSpPr>
        <p:spPr>
          <a:xfrm>
            <a:off x="8599311" y="5544479"/>
            <a:ext cx="262467" cy="40476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806B4AB-CD10-4077-B9A5-2BA9273F2432}"/>
              </a:ext>
            </a:extLst>
          </p:cNvPr>
          <p:cNvSpPr txBox="1"/>
          <p:nvPr/>
        </p:nvSpPr>
        <p:spPr>
          <a:xfrm>
            <a:off x="6548415" y="5348069"/>
            <a:ext cx="1269999" cy="646331"/>
          </a:xfrm>
          <a:prstGeom prst="rect">
            <a:avLst/>
          </a:prstGeom>
          <a:solidFill>
            <a:schemeClr val="bg1"/>
          </a:solid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High-Level Timeline</a:t>
            </a:r>
          </a:p>
        </p:txBody>
      </p:sp>
      <p:pic>
        <p:nvPicPr>
          <p:cNvPr id="30" name="Picture 29" descr="A picture containing text, indoor&#10;&#10;Description automatically generated">
            <a:extLst>
              <a:ext uri="{FF2B5EF4-FFF2-40B4-BE49-F238E27FC236}">
                <a16:creationId xmlns:a16="http://schemas.microsoft.com/office/drawing/2014/main" id="{B2B0238B-1472-4125-9966-D972C5CE7F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10" y="1690688"/>
            <a:ext cx="11692379" cy="2151723"/>
          </a:xfrm>
          <a:prstGeom prst="rect">
            <a:avLst/>
          </a:prstGeom>
          <a:noFill/>
          <a:ln>
            <a:noFill/>
          </a:ln>
        </p:spPr>
      </p:pic>
      <p:sp>
        <p:nvSpPr>
          <p:cNvPr id="11" name="Footer Placeholder 4">
            <a:extLst>
              <a:ext uri="{FF2B5EF4-FFF2-40B4-BE49-F238E27FC236}">
                <a16:creationId xmlns:a16="http://schemas.microsoft.com/office/drawing/2014/main" id="{75A4DF25-DFB4-4684-8763-EED1F9E2A422}"/>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56655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FD55D79B-4379-41EA-A62F-4C91C11DD4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1408"/>
          <a:stretch/>
        </p:blipFill>
        <p:spPr bwMode="auto">
          <a:xfrm>
            <a:off x="7167452" y="574844"/>
            <a:ext cx="2732508" cy="733117"/>
          </a:xfrm>
          <a:prstGeom prst="rect">
            <a:avLst/>
          </a:prstGeom>
          <a:noFill/>
          <a:ln>
            <a:noFill/>
          </a:ln>
        </p:spPr>
      </p:pic>
      <p:sp>
        <p:nvSpPr>
          <p:cNvPr id="2" name="Title 1">
            <a:extLst>
              <a:ext uri="{FF2B5EF4-FFF2-40B4-BE49-F238E27FC236}">
                <a16:creationId xmlns:a16="http://schemas.microsoft.com/office/drawing/2014/main" id="{5CFF3187-52A9-418C-A992-46173C2EE6B7}"/>
              </a:ext>
            </a:extLst>
          </p:cNvPr>
          <p:cNvSpPr>
            <a:spLocks noGrp="1"/>
          </p:cNvSpPr>
          <p:nvPr>
            <p:ph type="title"/>
          </p:nvPr>
        </p:nvSpPr>
        <p:spPr>
          <a:xfrm>
            <a:off x="838201" y="365125"/>
            <a:ext cx="4711700" cy="1325563"/>
          </a:xfrm>
        </p:spPr>
        <p:txBody>
          <a:bodyPr/>
          <a:lstStyle/>
          <a:p>
            <a:r>
              <a:rPr lang="en-US"/>
              <a:t>Transfer Timeline</a:t>
            </a:r>
          </a:p>
        </p:txBody>
      </p:sp>
      <p:sp>
        <p:nvSpPr>
          <p:cNvPr id="4" name="Slide Number Placeholder 3">
            <a:extLst>
              <a:ext uri="{FF2B5EF4-FFF2-40B4-BE49-F238E27FC236}">
                <a16:creationId xmlns:a16="http://schemas.microsoft.com/office/drawing/2014/main" id="{83BB63EA-2341-45D9-9D16-6E48DC9FC842}"/>
              </a:ext>
            </a:extLst>
          </p:cNvPr>
          <p:cNvSpPr>
            <a:spLocks noGrp="1"/>
          </p:cNvSpPr>
          <p:nvPr>
            <p:ph type="sldNum" sz="quarter" idx="12"/>
          </p:nvPr>
        </p:nvSpPr>
        <p:spPr/>
        <p:txBody>
          <a:bodyPr/>
          <a:lstStyle/>
          <a:p>
            <a:fld id="{8A3B990D-D9BC-B549-873A-0C143C6EBCEF}" type="slidenum">
              <a:rPr lang="en-US" smtClean="0"/>
              <a:t>22</a:t>
            </a:fld>
            <a:endParaRPr lang="en-US"/>
          </a:p>
        </p:txBody>
      </p:sp>
      <p:sp>
        <p:nvSpPr>
          <p:cNvPr id="8" name="TextBox 7">
            <a:extLst>
              <a:ext uri="{FF2B5EF4-FFF2-40B4-BE49-F238E27FC236}">
                <a16:creationId xmlns:a16="http://schemas.microsoft.com/office/drawing/2014/main" id="{C4DE387A-5BCD-4D08-8294-3731B15888F4}"/>
              </a:ext>
            </a:extLst>
          </p:cNvPr>
          <p:cNvSpPr txBox="1"/>
          <p:nvPr/>
        </p:nvSpPr>
        <p:spPr>
          <a:xfrm>
            <a:off x="43383" y="3862829"/>
            <a:ext cx="11909654" cy="2308324"/>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Fixed </a:t>
            </a:r>
            <a:r>
              <a:rPr lang="el-GR">
                <a:latin typeface="Tahoma" panose="020B0604030504040204" pitchFamily="34" charset="0"/>
                <a:ea typeface="Tahoma" panose="020B0604030504040204" pitchFamily="34" charset="0"/>
                <a:cs typeface="Tahoma" panose="020B0604030504040204" pitchFamily="34" charset="0"/>
              </a:rPr>
              <a:t>Δ</a:t>
            </a:r>
            <a:r>
              <a:rPr lang="en-US">
                <a:latin typeface="Tahoma" panose="020B0604030504040204" pitchFamily="34" charset="0"/>
                <a:ea typeface="Tahoma" panose="020B0604030504040204" pitchFamily="34" charset="0"/>
                <a:cs typeface="Tahoma" panose="020B0604030504040204" pitchFamily="34" charset="0"/>
              </a:rPr>
              <a:t>V cost for Transfer divided across 5-10 orbits to mitigate reaction wheel saturation</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~1 orbit required to initialize high-fidelity navigation algorithm</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Subsystem State Changes in </a:t>
            </a:r>
            <a:r>
              <a:rPr lang="en-US">
                <a:solidFill>
                  <a:srgbClr val="FF00FF"/>
                </a:solidFill>
                <a:latin typeface="Tahoma" panose="020B0604030504040204" pitchFamily="34" charset="0"/>
                <a:ea typeface="Tahoma" panose="020B0604030504040204" pitchFamily="34" charset="0"/>
                <a:cs typeface="Tahoma" panose="020B0604030504040204" pitchFamily="34" charset="0"/>
              </a:rPr>
              <a:t>Transfer</a:t>
            </a:r>
            <a:r>
              <a:rPr lang="en-US">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Pointing: GNSS antenna to Zenith becomes primary constraint</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Crosslink (XLINK): constant link required to verify safety</a:t>
            </a:r>
          </a:p>
          <a:p>
            <a:pPr marL="285750" indent="-285750">
              <a:buFont typeface="Arial" panose="020B0604020202020204" pitchFamily="34" charset="0"/>
              <a:buChar char="•"/>
            </a:pPr>
            <a:r>
              <a:rPr lang="en-US">
                <a:solidFill>
                  <a:srgbClr val="FF0000"/>
                </a:solidFill>
                <a:latin typeface="Tahoma" panose="020B0604030504040204" pitchFamily="34" charset="0"/>
                <a:ea typeface="Tahoma" panose="020B0604030504040204" pitchFamily="34" charset="0"/>
                <a:cs typeface="Tahoma" panose="020B0604030504040204" pitchFamily="34" charset="0"/>
              </a:rPr>
              <a:t>Propulsion</a:t>
            </a:r>
            <a:r>
              <a:rPr lang="en-US">
                <a:latin typeface="Tahoma" panose="020B0604030504040204" pitchFamily="34" charset="0"/>
                <a:ea typeface="Tahoma" panose="020B0604030504040204" pitchFamily="34" charset="0"/>
                <a:cs typeface="Tahoma" panose="020B0604030504040204" pitchFamily="34" charset="0"/>
              </a:rPr>
              <a:t>: more frequently active</a:t>
            </a:r>
          </a:p>
          <a:p>
            <a:pPr marL="742950" lvl="1"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2-4 maneuvers per orbit</a:t>
            </a:r>
          </a:p>
        </p:txBody>
      </p:sp>
      <p:sp>
        <p:nvSpPr>
          <p:cNvPr id="12" name="TextBox 11">
            <a:extLst>
              <a:ext uri="{FF2B5EF4-FFF2-40B4-BE49-F238E27FC236}">
                <a16:creationId xmlns:a16="http://schemas.microsoft.com/office/drawing/2014/main" id="{7263A022-CB86-4510-BB6A-2A7445E5E4F6}"/>
              </a:ext>
            </a:extLst>
          </p:cNvPr>
          <p:cNvSpPr txBox="1"/>
          <p:nvPr/>
        </p:nvSpPr>
        <p:spPr>
          <a:xfrm>
            <a:off x="7456201" y="367735"/>
            <a:ext cx="2525999" cy="307777"/>
          </a:xfrm>
          <a:prstGeom prst="rect">
            <a:avLst/>
          </a:prstGeom>
          <a:solidFill>
            <a:schemeClr val="bg1"/>
          </a:solidFill>
        </p:spPr>
        <p:txBody>
          <a:bodyPr wrap="square" rtlCol="0">
            <a:spAutoFit/>
          </a:bodyPr>
          <a:lstStyle/>
          <a:p>
            <a:r>
              <a:rPr lang="en-US" sz="1400">
                <a:latin typeface="Tahoma" panose="020B0604030504040204" pitchFamily="34" charset="0"/>
                <a:ea typeface="Tahoma" panose="020B0604030504040204" pitchFamily="34" charset="0"/>
                <a:cs typeface="Tahoma" panose="020B0604030504040204" pitchFamily="34" charset="0"/>
              </a:rPr>
              <a:t>Science Campaign Timeline</a:t>
            </a:r>
          </a:p>
        </p:txBody>
      </p:sp>
      <p:pic>
        <p:nvPicPr>
          <p:cNvPr id="13" name="Picture 12" descr="Graphical user interface&#10;&#10;Description automatically generated with medium confidence">
            <a:extLst>
              <a:ext uri="{FF2B5EF4-FFF2-40B4-BE49-F238E27FC236}">
                <a16:creationId xmlns:a16="http://schemas.microsoft.com/office/drawing/2014/main" id="{EB6B851D-800B-43DB-ADE2-EEDF68F5FC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7" y="1470652"/>
            <a:ext cx="11943610" cy="2338957"/>
          </a:xfrm>
          <a:prstGeom prst="rect">
            <a:avLst/>
          </a:prstGeom>
          <a:noFill/>
          <a:ln>
            <a:noFill/>
          </a:ln>
        </p:spPr>
      </p:pic>
      <p:sp>
        <p:nvSpPr>
          <p:cNvPr id="11" name="Rectangle 10">
            <a:extLst>
              <a:ext uri="{FF2B5EF4-FFF2-40B4-BE49-F238E27FC236}">
                <a16:creationId xmlns:a16="http://schemas.microsoft.com/office/drawing/2014/main" id="{0609E0AB-A440-4207-9261-B191271CAB95}"/>
              </a:ext>
            </a:extLst>
          </p:cNvPr>
          <p:cNvSpPr/>
          <p:nvPr/>
        </p:nvSpPr>
        <p:spPr>
          <a:xfrm>
            <a:off x="5855185" y="532680"/>
            <a:ext cx="1421386" cy="77528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indoor&#10;&#10;Description automatically generated">
            <a:extLst>
              <a:ext uri="{FF2B5EF4-FFF2-40B4-BE49-F238E27FC236}">
                <a16:creationId xmlns:a16="http://schemas.microsoft.com/office/drawing/2014/main" id="{E9F60D48-6DA7-40A8-923E-35E47A6562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5799"/>
          <a:stretch/>
        </p:blipFill>
        <p:spPr bwMode="auto">
          <a:xfrm>
            <a:off x="5952879" y="585279"/>
            <a:ext cx="1323692" cy="712249"/>
          </a:xfrm>
          <a:prstGeom prst="rect">
            <a:avLst/>
          </a:prstGeom>
          <a:noFill/>
          <a:ln>
            <a:noFill/>
          </a:ln>
        </p:spPr>
      </p:pic>
      <p:sp>
        <p:nvSpPr>
          <p:cNvPr id="16" name="Footer Placeholder 4">
            <a:extLst>
              <a:ext uri="{FF2B5EF4-FFF2-40B4-BE49-F238E27FC236}">
                <a16:creationId xmlns:a16="http://schemas.microsoft.com/office/drawing/2014/main" id="{FA561577-BF9B-4E09-A8E2-4C166159353B}"/>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597099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4060-CBDD-4311-B4E6-88C49CE8F974}"/>
              </a:ext>
            </a:extLst>
          </p:cNvPr>
          <p:cNvSpPr>
            <a:spLocks noGrp="1"/>
          </p:cNvSpPr>
          <p:nvPr>
            <p:ph type="title"/>
          </p:nvPr>
        </p:nvSpPr>
        <p:spPr>
          <a:xfrm>
            <a:off x="838201" y="365125"/>
            <a:ext cx="4610100" cy="1325563"/>
          </a:xfrm>
        </p:spPr>
        <p:txBody>
          <a:bodyPr/>
          <a:lstStyle/>
          <a:p>
            <a:r>
              <a:rPr lang="en-US"/>
              <a:t>Science Mode Timeline</a:t>
            </a:r>
          </a:p>
        </p:txBody>
      </p:sp>
      <p:sp>
        <p:nvSpPr>
          <p:cNvPr id="4" name="Slide Number Placeholder 3">
            <a:extLst>
              <a:ext uri="{FF2B5EF4-FFF2-40B4-BE49-F238E27FC236}">
                <a16:creationId xmlns:a16="http://schemas.microsoft.com/office/drawing/2014/main" id="{A9AF1BD1-1A00-41B5-B745-31C57B1F07DE}"/>
              </a:ext>
            </a:extLst>
          </p:cNvPr>
          <p:cNvSpPr>
            <a:spLocks noGrp="1"/>
          </p:cNvSpPr>
          <p:nvPr>
            <p:ph type="sldNum" sz="quarter" idx="12"/>
          </p:nvPr>
        </p:nvSpPr>
        <p:spPr/>
        <p:txBody>
          <a:bodyPr/>
          <a:lstStyle/>
          <a:p>
            <a:fld id="{8A3B990D-D9BC-B549-873A-0C143C6EBCEF}" type="slidenum">
              <a:rPr lang="en-US" smtClean="0"/>
              <a:t>23</a:t>
            </a:fld>
            <a:endParaRPr lang="en-US"/>
          </a:p>
        </p:txBody>
      </p:sp>
      <p:sp>
        <p:nvSpPr>
          <p:cNvPr id="6" name="TextBox 5">
            <a:extLst>
              <a:ext uri="{FF2B5EF4-FFF2-40B4-BE49-F238E27FC236}">
                <a16:creationId xmlns:a16="http://schemas.microsoft.com/office/drawing/2014/main" id="{A05D34A0-BC07-4C5E-B85F-25F4A159F77A}"/>
              </a:ext>
            </a:extLst>
          </p:cNvPr>
          <p:cNvSpPr txBox="1"/>
          <p:nvPr/>
        </p:nvSpPr>
        <p:spPr>
          <a:xfrm>
            <a:off x="7056" y="5228419"/>
            <a:ext cx="10882490" cy="923330"/>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Subsystem State Changes in </a:t>
            </a:r>
            <a:r>
              <a:rPr lang="en-US">
                <a:solidFill>
                  <a:schemeClr val="accent6"/>
                </a:solidFill>
                <a:latin typeface="Tahoma" panose="020B0604030504040204" pitchFamily="34" charset="0"/>
                <a:ea typeface="Tahoma" panose="020B0604030504040204" pitchFamily="34" charset="0"/>
                <a:cs typeface="Tahoma" panose="020B0604030504040204" pitchFamily="34" charset="0"/>
              </a:rPr>
              <a:t>Science</a:t>
            </a:r>
            <a:r>
              <a:rPr lang="en-US">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GNC: switch to Stochastic Model-Predictive Control (MPC) for maneuver planning</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Instrument: collect data during observation window and then transfer/backup data</a:t>
            </a:r>
          </a:p>
        </p:txBody>
      </p:sp>
      <p:pic>
        <p:nvPicPr>
          <p:cNvPr id="7" name="Picture 6" descr="Graphical user interface, text, chat or text message&#10;&#10;Description automatically generated">
            <a:extLst>
              <a:ext uri="{FF2B5EF4-FFF2-40B4-BE49-F238E27FC236}">
                <a16:creationId xmlns:a16="http://schemas.microsoft.com/office/drawing/2014/main" id="{F262FDE6-E2AF-4895-A0F7-8AFC7C0C4015}"/>
              </a:ext>
            </a:extLst>
          </p:cNvPr>
          <p:cNvPicPr>
            <a:picLocks noChangeAspect="1"/>
          </p:cNvPicPr>
          <p:nvPr/>
        </p:nvPicPr>
        <p:blipFill>
          <a:blip r:embed="rId3"/>
          <a:stretch>
            <a:fillRect/>
          </a:stretch>
        </p:blipFill>
        <p:spPr>
          <a:xfrm>
            <a:off x="508113" y="1693081"/>
            <a:ext cx="11248652" cy="3786953"/>
          </a:xfrm>
          <a:prstGeom prst="rect">
            <a:avLst/>
          </a:prstGeom>
        </p:spPr>
      </p:pic>
      <p:pic>
        <p:nvPicPr>
          <p:cNvPr id="14" name="Picture 13" descr="A picture containing text, indoor&#10;&#10;Description automatically generated">
            <a:extLst>
              <a:ext uri="{FF2B5EF4-FFF2-40B4-BE49-F238E27FC236}">
                <a16:creationId xmlns:a16="http://schemas.microsoft.com/office/drawing/2014/main" id="{5BDA1292-8B78-441F-BA2D-D4682E74C8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533" r="1"/>
          <a:stretch/>
        </p:blipFill>
        <p:spPr bwMode="auto">
          <a:xfrm>
            <a:off x="5855185" y="574844"/>
            <a:ext cx="4044775" cy="733117"/>
          </a:xfrm>
          <a:prstGeom prst="rect">
            <a:avLst/>
          </a:prstGeom>
          <a:noFill/>
          <a:ln>
            <a:noFill/>
          </a:ln>
        </p:spPr>
      </p:pic>
      <p:sp>
        <p:nvSpPr>
          <p:cNvPr id="15" name="TextBox 14">
            <a:extLst>
              <a:ext uri="{FF2B5EF4-FFF2-40B4-BE49-F238E27FC236}">
                <a16:creationId xmlns:a16="http://schemas.microsoft.com/office/drawing/2014/main" id="{BB9814A3-9DC2-4AAB-9F55-5FEB54E32AC0}"/>
              </a:ext>
            </a:extLst>
          </p:cNvPr>
          <p:cNvSpPr txBox="1"/>
          <p:nvPr/>
        </p:nvSpPr>
        <p:spPr>
          <a:xfrm>
            <a:off x="7456201" y="367735"/>
            <a:ext cx="2525999" cy="307777"/>
          </a:xfrm>
          <a:prstGeom prst="rect">
            <a:avLst/>
          </a:prstGeom>
          <a:solidFill>
            <a:schemeClr val="bg1"/>
          </a:solidFill>
        </p:spPr>
        <p:txBody>
          <a:bodyPr wrap="square" rtlCol="0">
            <a:spAutoFit/>
          </a:bodyPr>
          <a:lstStyle/>
          <a:p>
            <a:r>
              <a:rPr lang="en-US" sz="1400">
                <a:latin typeface="Tahoma" panose="020B0604030504040204" pitchFamily="34" charset="0"/>
                <a:ea typeface="Tahoma" panose="020B0604030504040204" pitchFamily="34" charset="0"/>
                <a:cs typeface="Tahoma" panose="020B0604030504040204" pitchFamily="34" charset="0"/>
              </a:rPr>
              <a:t>Science Campaign Timeline</a:t>
            </a:r>
          </a:p>
        </p:txBody>
      </p:sp>
      <p:sp>
        <p:nvSpPr>
          <p:cNvPr id="17" name="Rectangle 16">
            <a:extLst>
              <a:ext uri="{FF2B5EF4-FFF2-40B4-BE49-F238E27FC236}">
                <a16:creationId xmlns:a16="http://schemas.microsoft.com/office/drawing/2014/main" id="{10BC911E-9357-4D75-998F-A3A9C1A7B4A9}"/>
              </a:ext>
            </a:extLst>
          </p:cNvPr>
          <p:cNvSpPr/>
          <p:nvPr/>
        </p:nvSpPr>
        <p:spPr>
          <a:xfrm>
            <a:off x="7276571" y="532680"/>
            <a:ext cx="179630" cy="77528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indoor&#10;&#10;Description automatically generated">
            <a:extLst>
              <a:ext uri="{FF2B5EF4-FFF2-40B4-BE49-F238E27FC236}">
                <a16:creationId xmlns:a16="http://schemas.microsoft.com/office/drawing/2014/main" id="{94B4D925-97D8-4EAC-9A0C-E23E082EA003}"/>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4136" r="61355"/>
          <a:stretch/>
        </p:blipFill>
        <p:spPr bwMode="auto">
          <a:xfrm>
            <a:off x="7276571" y="574844"/>
            <a:ext cx="179630" cy="733117"/>
          </a:xfrm>
          <a:prstGeom prst="rect">
            <a:avLst/>
          </a:prstGeom>
          <a:noFill/>
          <a:ln>
            <a:noFill/>
          </a:ln>
        </p:spPr>
      </p:pic>
      <p:sp>
        <p:nvSpPr>
          <p:cNvPr id="11" name="Footer Placeholder 4">
            <a:extLst>
              <a:ext uri="{FF2B5EF4-FFF2-40B4-BE49-F238E27FC236}">
                <a16:creationId xmlns:a16="http://schemas.microsoft.com/office/drawing/2014/main" id="{B1AB75BC-64EF-4C55-899F-9582D4800A59}"/>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01796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9516-2A8F-4ED8-93DB-714B0D9EA5B3}"/>
              </a:ext>
            </a:extLst>
          </p:cNvPr>
          <p:cNvSpPr>
            <a:spLocks noGrp="1"/>
          </p:cNvSpPr>
          <p:nvPr>
            <p:ph type="title"/>
          </p:nvPr>
        </p:nvSpPr>
        <p:spPr/>
        <p:txBody>
          <a:bodyPr/>
          <a:lstStyle/>
          <a:p>
            <a:r>
              <a:rPr lang="en-US"/>
              <a:t>Delta-V Budget</a:t>
            </a:r>
          </a:p>
        </p:txBody>
      </p:sp>
      <p:sp>
        <p:nvSpPr>
          <p:cNvPr id="3" name="Content Placeholder 2">
            <a:extLst>
              <a:ext uri="{FF2B5EF4-FFF2-40B4-BE49-F238E27FC236}">
                <a16:creationId xmlns:a16="http://schemas.microsoft.com/office/drawing/2014/main" id="{7957D129-E862-4967-8E00-0A5852DBAF73}"/>
              </a:ext>
            </a:extLst>
          </p:cNvPr>
          <p:cNvSpPr>
            <a:spLocks noGrp="1"/>
          </p:cNvSpPr>
          <p:nvPr>
            <p:ph idx="1"/>
          </p:nvPr>
        </p:nvSpPr>
        <p:spPr>
          <a:xfrm>
            <a:off x="838199" y="1825625"/>
            <a:ext cx="4114799" cy="4351338"/>
          </a:xfrm>
        </p:spPr>
        <p:txBody>
          <a:bodyPr>
            <a:normAutofit/>
          </a:bodyPr>
          <a:lstStyle/>
          <a:p>
            <a:r>
              <a:rPr lang="en-US" sz="2200"/>
              <a:t>10 science campaigns in Baseline Minimum Mission</a:t>
            </a:r>
          </a:p>
          <a:p>
            <a:pPr lvl="1"/>
            <a:r>
              <a:rPr lang="en-US" sz="2000"/>
              <a:t>10 additional campaigns in extended mission</a:t>
            </a:r>
          </a:p>
          <a:p>
            <a:r>
              <a:rPr lang="en-US" sz="2200"/>
              <a:t>Worst-case values used for Standby and Science modes</a:t>
            </a:r>
          </a:p>
          <a:p>
            <a:r>
              <a:rPr lang="en-US" sz="2200"/>
              <a:t>Baseline Mission uses only 52% of total available delta-V</a:t>
            </a:r>
          </a:p>
          <a:p>
            <a:pPr lvl="1"/>
            <a:r>
              <a:rPr lang="en-US" sz="1800"/>
              <a:t>6 campaigns can still be completed with only the smaller DSC propulsion system</a:t>
            </a:r>
          </a:p>
        </p:txBody>
      </p:sp>
      <p:sp>
        <p:nvSpPr>
          <p:cNvPr id="4" name="Slide Number Placeholder 3">
            <a:extLst>
              <a:ext uri="{FF2B5EF4-FFF2-40B4-BE49-F238E27FC236}">
                <a16:creationId xmlns:a16="http://schemas.microsoft.com/office/drawing/2014/main" id="{52A71BAC-AB98-4217-8607-BFC64EBCBA29}"/>
              </a:ext>
            </a:extLst>
          </p:cNvPr>
          <p:cNvSpPr>
            <a:spLocks noGrp="1"/>
          </p:cNvSpPr>
          <p:nvPr>
            <p:ph type="sldNum" sz="quarter" idx="12"/>
          </p:nvPr>
        </p:nvSpPr>
        <p:spPr/>
        <p:txBody>
          <a:bodyPr/>
          <a:lstStyle/>
          <a:p>
            <a:fld id="{8A3B990D-D9BC-B549-873A-0C143C6EBCEF}" type="slidenum">
              <a:rPr lang="en-US" smtClean="0"/>
              <a:t>24</a:t>
            </a:fld>
            <a:endParaRPr lang="en-US"/>
          </a:p>
        </p:txBody>
      </p:sp>
      <p:graphicFrame>
        <p:nvGraphicFramePr>
          <p:cNvPr id="6" name="Table 5">
            <a:extLst>
              <a:ext uri="{FF2B5EF4-FFF2-40B4-BE49-F238E27FC236}">
                <a16:creationId xmlns:a16="http://schemas.microsoft.com/office/drawing/2014/main" id="{9CECF46A-A88D-49F4-BAAE-4E20FB1619B3}"/>
              </a:ext>
            </a:extLst>
          </p:cNvPr>
          <p:cNvGraphicFramePr>
            <a:graphicFrameLocks noGrp="1"/>
          </p:cNvGraphicFramePr>
          <p:nvPr>
            <p:extLst>
              <p:ext uri="{D42A27DB-BD31-4B8C-83A1-F6EECF244321}">
                <p14:modId xmlns:p14="http://schemas.microsoft.com/office/powerpoint/2010/main" val="1711414577"/>
              </p:ext>
            </p:extLst>
          </p:nvPr>
        </p:nvGraphicFramePr>
        <p:xfrm>
          <a:off x="5104437" y="1825625"/>
          <a:ext cx="6759615" cy="4010516"/>
        </p:xfrm>
        <a:graphic>
          <a:graphicData uri="http://schemas.openxmlformats.org/drawingml/2006/table">
            <a:tbl>
              <a:tblPr firstRow="1" firstCol="1" bandRow="1">
                <a:tableStyleId>{5C22544A-7EE6-4342-B048-85BDC9FD1C3A}</a:tableStyleId>
              </a:tblPr>
              <a:tblGrid>
                <a:gridCol w="2419459">
                  <a:extLst>
                    <a:ext uri="{9D8B030D-6E8A-4147-A177-3AD203B41FA5}">
                      <a16:colId xmlns:a16="http://schemas.microsoft.com/office/drawing/2014/main" val="3872251905"/>
                    </a:ext>
                  </a:extLst>
                </a:gridCol>
                <a:gridCol w="834884">
                  <a:extLst>
                    <a:ext uri="{9D8B030D-6E8A-4147-A177-3AD203B41FA5}">
                      <a16:colId xmlns:a16="http://schemas.microsoft.com/office/drawing/2014/main" val="1297821366"/>
                    </a:ext>
                  </a:extLst>
                </a:gridCol>
                <a:gridCol w="1109822">
                  <a:extLst>
                    <a:ext uri="{9D8B030D-6E8A-4147-A177-3AD203B41FA5}">
                      <a16:colId xmlns:a16="http://schemas.microsoft.com/office/drawing/2014/main" val="2874596803"/>
                    </a:ext>
                  </a:extLst>
                </a:gridCol>
                <a:gridCol w="1109822">
                  <a:extLst>
                    <a:ext uri="{9D8B030D-6E8A-4147-A177-3AD203B41FA5}">
                      <a16:colId xmlns:a16="http://schemas.microsoft.com/office/drawing/2014/main" val="1743019962"/>
                    </a:ext>
                  </a:extLst>
                </a:gridCol>
                <a:gridCol w="1285628">
                  <a:extLst>
                    <a:ext uri="{9D8B030D-6E8A-4147-A177-3AD203B41FA5}">
                      <a16:colId xmlns:a16="http://schemas.microsoft.com/office/drawing/2014/main" val="1984307965"/>
                    </a:ext>
                  </a:extLst>
                </a:gridCol>
              </a:tblGrid>
              <a:tr h="253642">
                <a:tc rowSpan="2">
                  <a:txBody>
                    <a:bodyPr/>
                    <a:lstStyle/>
                    <a:p>
                      <a:pPr marL="0" marR="0" indent="0" algn="just">
                        <a:spcBef>
                          <a:spcPts val="0"/>
                        </a:spcBef>
                        <a:spcAft>
                          <a:spcPts val="0"/>
                        </a:spcAft>
                      </a:pPr>
                      <a:r>
                        <a:rPr lang="en-US" sz="1400">
                          <a:effectLst/>
                        </a:rPr>
                        <a:t>Maneuver Type</a:t>
                      </a:r>
                      <a:endParaRPr lang="en-US" sz="14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marL="0" marR="0" indent="0" algn="just">
                        <a:spcBef>
                          <a:spcPts val="0"/>
                        </a:spcBef>
                        <a:spcAft>
                          <a:spcPts val="0"/>
                        </a:spcAft>
                      </a:pPr>
                      <a:r>
                        <a:rPr lang="en-US" sz="1400">
                          <a:effectLst/>
                        </a:rPr>
                        <a:t>delta-V (mm/s)</a:t>
                      </a:r>
                      <a:endParaRPr lang="en-US" sz="14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indent="0" algn="ctr">
                        <a:spcBef>
                          <a:spcPts val="0"/>
                        </a:spcBef>
                        <a:spcAft>
                          <a:spcPts val="0"/>
                        </a:spcAft>
                      </a:pPr>
                      <a:r>
                        <a:rPr lang="en-US" sz="1200">
                          <a:effectLst/>
                        </a:rPr>
                        <a:t>Frequency</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rowSpan="2">
                  <a:txBody>
                    <a:bodyPr/>
                    <a:lstStyle/>
                    <a:p>
                      <a:pPr marL="0" marR="0" indent="0" algn="just">
                        <a:spcBef>
                          <a:spcPts val="0"/>
                        </a:spcBef>
                        <a:spcAft>
                          <a:spcPts val="0"/>
                        </a:spcAft>
                      </a:pPr>
                      <a:r>
                        <a:rPr lang="en-US" sz="1400">
                          <a:effectLst/>
                        </a:rPr>
                        <a:t>Contingency (%)</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7535639"/>
                  </a:ext>
                </a:extLst>
              </a:tr>
              <a:tr h="459528">
                <a:tc vMerge="1">
                  <a:txBody>
                    <a:bodyPr/>
                    <a:lstStyle/>
                    <a:p>
                      <a:endParaRPr lang="en-US"/>
                    </a:p>
                  </a:txBody>
                  <a:tcPr/>
                </a:tc>
                <a:tc vMerge="1">
                  <a:txBody>
                    <a:bodyPr/>
                    <a:lstStyle/>
                    <a:p>
                      <a:endParaRPr lang="en-US"/>
                    </a:p>
                  </a:txBody>
                  <a:tcPr/>
                </a:tc>
                <a:tc>
                  <a:txBody>
                    <a:bodyPr/>
                    <a:lstStyle/>
                    <a:p>
                      <a:pPr marL="0" marR="0" indent="0" algn="ctr">
                        <a:spcBef>
                          <a:spcPts val="0"/>
                        </a:spcBef>
                        <a:spcAft>
                          <a:spcPts val="0"/>
                        </a:spcAft>
                      </a:pPr>
                      <a:r>
                        <a:rPr lang="en-US" sz="1400">
                          <a:effectLst/>
                        </a:rPr>
                        <a:t>Baseline Mission</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400">
                          <a:effectLst/>
                        </a:rPr>
                        <a:t>Extended Mission</a:t>
                      </a:r>
                      <a:endParaRPr lang="en-US" sz="14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65988984"/>
                  </a:ext>
                </a:extLst>
              </a:tr>
              <a:tr h="253642">
                <a:tc>
                  <a:txBody>
                    <a:bodyPr/>
                    <a:lstStyle/>
                    <a:p>
                      <a:pPr marL="0" marR="0" indent="0" algn="l">
                        <a:spcBef>
                          <a:spcPts val="0"/>
                        </a:spcBef>
                        <a:spcAft>
                          <a:spcPts val="0"/>
                        </a:spcAft>
                      </a:pPr>
                      <a:r>
                        <a:rPr lang="en-US" sz="1400" b="0">
                          <a:solidFill>
                            <a:schemeClr val="tx1"/>
                          </a:solidFill>
                          <a:effectLst/>
                        </a:rPr>
                        <a:t>Formation acquisition</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a:txBody>
                    <a:bodyPr/>
                    <a:lstStyle/>
                    <a:p>
                      <a:pPr marL="0" marR="0" indent="0" algn="l">
                        <a:spcBef>
                          <a:spcPts val="0"/>
                        </a:spcBef>
                        <a:spcAft>
                          <a:spcPts val="0"/>
                        </a:spcAft>
                      </a:pPr>
                      <a:r>
                        <a:rPr lang="en-US" sz="1400">
                          <a:effectLst/>
                        </a:rPr>
                        <a:t>1000</a:t>
                      </a:r>
                      <a:endParaRPr lang="en-US" sz="1400">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a:txBody>
                    <a:bodyPr/>
                    <a:lstStyle/>
                    <a:p>
                      <a:pPr marL="0" marR="0" indent="0" algn="l">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n/a</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50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3781737"/>
                  </a:ext>
                </a:extLst>
              </a:tr>
              <a:tr h="253642">
                <a:tc>
                  <a:txBody>
                    <a:bodyPr/>
                    <a:lstStyle/>
                    <a:p>
                      <a:pPr marL="0" marR="0" indent="0" algn="l">
                        <a:spcBef>
                          <a:spcPts val="0"/>
                        </a:spcBef>
                        <a:spcAft>
                          <a:spcPts val="0"/>
                        </a:spcAft>
                      </a:pPr>
                      <a:r>
                        <a:rPr lang="en-US" sz="1400" b="0">
                          <a:solidFill>
                            <a:schemeClr val="tx1"/>
                          </a:solidFill>
                          <a:effectLst/>
                        </a:rPr>
                        <a:t>Standby mode station-keeping</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a:txBody>
                    <a:bodyPr/>
                    <a:lstStyle/>
                    <a:p>
                      <a:pPr marL="0" marR="0" indent="0" algn="l">
                        <a:spcBef>
                          <a:spcPts val="0"/>
                        </a:spcBef>
                        <a:spcAft>
                          <a:spcPts val="0"/>
                        </a:spcAft>
                      </a:pPr>
                      <a:r>
                        <a:rPr lang="en-US" sz="1400">
                          <a:effectLst/>
                        </a:rPr>
                        <a:t>110/</a:t>
                      </a:r>
                      <a:r>
                        <a:rPr lang="en-US" sz="1400" err="1">
                          <a:effectLst/>
                        </a:rPr>
                        <a:t>wk</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19 weeks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25 weeks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48513247"/>
                  </a:ext>
                </a:extLst>
              </a:tr>
              <a:tr h="253642">
                <a:tc>
                  <a:txBody>
                    <a:bodyPr/>
                    <a:lstStyle/>
                    <a:p>
                      <a:pPr marL="0" marR="0" indent="0" algn="l">
                        <a:spcBef>
                          <a:spcPts val="0"/>
                        </a:spcBef>
                        <a:spcAft>
                          <a:spcPts val="0"/>
                        </a:spcAft>
                      </a:pPr>
                      <a:r>
                        <a:rPr lang="en-US" sz="1400" b="0">
                          <a:solidFill>
                            <a:schemeClr val="tx1"/>
                          </a:solidFill>
                          <a:effectLst/>
                        </a:rPr>
                        <a:t>Transfer (Standby to Science)</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a:txBody>
                    <a:bodyPr/>
                    <a:lstStyle/>
                    <a:p>
                      <a:pPr marL="0" marR="0" indent="0" algn="l">
                        <a:spcBef>
                          <a:spcPts val="0"/>
                        </a:spcBef>
                        <a:spcAft>
                          <a:spcPts val="0"/>
                        </a:spcAft>
                      </a:pPr>
                      <a:r>
                        <a:rPr lang="en-US" sz="1400">
                          <a:effectLst/>
                        </a:rPr>
                        <a:t>300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06615920"/>
                  </a:ext>
                </a:extLst>
              </a:tr>
              <a:tr h="253642">
                <a:tc>
                  <a:txBody>
                    <a:bodyPr/>
                    <a:lstStyle/>
                    <a:p>
                      <a:pPr marL="0" marR="0" indent="0" algn="l">
                        <a:spcBef>
                          <a:spcPts val="0"/>
                        </a:spcBef>
                        <a:spcAft>
                          <a:spcPts val="0"/>
                        </a:spcAft>
                      </a:pPr>
                      <a:r>
                        <a:rPr lang="en-US" sz="1400" b="0">
                          <a:solidFill>
                            <a:schemeClr val="tx1"/>
                          </a:solidFill>
                          <a:effectLst/>
                        </a:rPr>
                        <a:t>Science mode station-keeping</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a:txBody>
                    <a:bodyPr/>
                    <a:lstStyle/>
                    <a:p>
                      <a:pPr marL="0" marR="0" indent="0" algn="l">
                        <a:spcBef>
                          <a:spcPts val="0"/>
                        </a:spcBef>
                        <a:spcAft>
                          <a:spcPts val="0"/>
                        </a:spcAft>
                      </a:pPr>
                      <a:r>
                        <a:rPr lang="en-US" sz="1400">
                          <a:effectLst/>
                        </a:rPr>
                        <a:t>8.14</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100</a:t>
                      </a:r>
                      <a:endParaRPr lang="en-US" sz="1400">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a:txBody>
                    <a:bodyPr/>
                    <a:lstStyle/>
                    <a:p>
                      <a:pPr marL="0" marR="0" indent="0" algn="l">
                        <a:spcBef>
                          <a:spcPts val="0"/>
                        </a:spcBef>
                        <a:spcAft>
                          <a:spcPts val="0"/>
                        </a:spcAft>
                      </a:pPr>
                      <a:r>
                        <a:rPr lang="en-US" sz="1400">
                          <a:effectLst/>
                        </a:rPr>
                        <a:t>100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20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48935171"/>
                  </a:ext>
                </a:extLst>
              </a:tr>
              <a:tr h="253642">
                <a:tc>
                  <a:txBody>
                    <a:bodyPr/>
                    <a:lstStyle/>
                    <a:p>
                      <a:pPr marL="0" marR="0" indent="0" algn="l">
                        <a:spcBef>
                          <a:spcPts val="0"/>
                        </a:spcBef>
                        <a:spcAft>
                          <a:spcPts val="0"/>
                        </a:spcAft>
                      </a:pPr>
                      <a:r>
                        <a:rPr lang="en-US" sz="1400" b="0">
                          <a:solidFill>
                            <a:schemeClr val="tx1"/>
                          </a:solidFill>
                          <a:effectLst/>
                        </a:rPr>
                        <a:t>Transfer (Science to Standby)</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a:txBody>
                    <a:bodyPr/>
                    <a:lstStyle/>
                    <a:p>
                      <a:pPr marL="0" marR="0" indent="0" algn="l">
                        <a:spcBef>
                          <a:spcPts val="0"/>
                        </a:spcBef>
                        <a:spcAft>
                          <a:spcPts val="0"/>
                        </a:spcAft>
                      </a:pPr>
                      <a:r>
                        <a:rPr lang="en-US" sz="1400">
                          <a:effectLst/>
                        </a:rPr>
                        <a:t>300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91997248"/>
                  </a:ext>
                </a:extLst>
              </a:tr>
              <a:tr h="253642">
                <a:tc>
                  <a:txBody>
                    <a:bodyPr/>
                    <a:lstStyle/>
                    <a:p>
                      <a:pPr marL="0" marR="0" indent="0" algn="l">
                        <a:spcBef>
                          <a:spcPts val="0"/>
                        </a:spcBef>
                        <a:spcAft>
                          <a:spcPts val="0"/>
                        </a:spcAft>
                      </a:pPr>
                      <a:r>
                        <a:rPr lang="en-US" sz="1400" b="0">
                          <a:solidFill>
                            <a:schemeClr val="tx1"/>
                          </a:solidFill>
                          <a:effectLst/>
                        </a:rPr>
                        <a:t>Collision Avoidance (Escape)</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a:txBody>
                    <a:bodyPr/>
                    <a:lstStyle/>
                    <a:p>
                      <a:pPr marL="0" marR="0" indent="0" algn="just">
                        <a:spcBef>
                          <a:spcPts val="0"/>
                        </a:spcBef>
                        <a:spcAft>
                          <a:spcPts val="0"/>
                        </a:spcAft>
                      </a:pPr>
                      <a:r>
                        <a:rPr lang="en-US" sz="1400">
                          <a:effectLst/>
                        </a:rPr>
                        <a:t>150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2253117"/>
                  </a:ext>
                </a:extLst>
              </a:tr>
              <a:tr h="253642">
                <a:tc>
                  <a:txBody>
                    <a:bodyPr/>
                    <a:lstStyle/>
                    <a:p>
                      <a:pPr marL="0" marR="0" indent="0" algn="l">
                        <a:spcBef>
                          <a:spcPts val="0"/>
                        </a:spcBef>
                        <a:spcAft>
                          <a:spcPts val="0"/>
                        </a:spcAft>
                      </a:pPr>
                      <a:r>
                        <a:rPr lang="en-US" sz="1400" b="0">
                          <a:solidFill>
                            <a:schemeClr val="tx1"/>
                          </a:solidFill>
                          <a:effectLst/>
                        </a:rPr>
                        <a:t>Standby mode reacquisition</a:t>
                      </a:r>
                      <a:endParaRPr lang="en-US" sz="14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a:txBody>
                    <a:bodyPr/>
                    <a:lstStyle/>
                    <a:p>
                      <a:pPr marL="0" marR="0" indent="0" algn="just">
                        <a:spcBef>
                          <a:spcPts val="0"/>
                        </a:spcBef>
                        <a:spcAft>
                          <a:spcPts val="0"/>
                        </a:spcAft>
                      </a:pPr>
                      <a:r>
                        <a:rPr lang="en-US" sz="1400">
                          <a:effectLst/>
                        </a:rPr>
                        <a:t>300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US" sz="1400">
                          <a:effectLst/>
                        </a:rPr>
                        <a:t>10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5107389"/>
                  </a:ext>
                </a:extLst>
              </a:tr>
              <a:tr h="253642">
                <a:tc gridSpan="5">
                  <a:txBody>
                    <a:bodyPr/>
                    <a:lstStyle/>
                    <a:p>
                      <a:pPr marL="0" marR="0" indent="0" algn="just">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5411549"/>
                  </a:ext>
                </a:extLst>
              </a:tr>
              <a:tr h="253642">
                <a:tc gridSpan="3">
                  <a:txBody>
                    <a:bodyPr/>
                    <a:lstStyle/>
                    <a:p>
                      <a:pPr marL="0" marR="0" indent="0" algn="just">
                        <a:spcBef>
                          <a:spcPts val="0"/>
                        </a:spcBef>
                        <a:spcAft>
                          <a:spcPts val="0"/>
                        </a:spcAft>
                      </a:pPr>
                      <a:r>
                        <a:rPr lang="en-US" sz="1400">
                          <a:solidFill>
                            <a:schemeClr val="tx1"/>
                          </a:solidFill>
                          <a:effectLst/>
                        </a:rPr>
                        <a:t>Total Max Expected delta-V for Baseline Mission (m/s)</a:t>
                      </a:r>
                      <a:endParaRPr lang="en-US" sz="14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hMerge="1">
                  <a:txBody>
                    <a:bodyPr/>
                    <a:lstStyle/>
                    <a:p>
                      <a:endParaRPr lang="en-US"/>
                    </a:p>
                  </a:txBody>
                  <a:tcPr/>
                </a:tc>
                <a:tc hMerge="1">
                  <a:txBody>
                    <a:bodyPr/>
                    <a:lstStyle/>
                    <a:p>
                      <a:endParaRPr lang="en-US"/>
                    </a:p>
                  </a:txBody>
                  <a:tcPr/>
                </a:tc>
                <a:tc gridSpan="2">
                  <a:txBody>
                    <a:bodyPr/>
                    <a:lstStyle/>
                    <a:p>
                      <a:pPr marL="0" marR="0" indent="0" algn="just">
                        <a:spcBef>
                          <a:spcPts val="0"/>
                        </a:spcBef>
                        <a:spcAft>
                          <a:spcPts val="0"/>
                        </a:spcAft>
                      </a:pPr>
                      <a:r>
                        <a:rPr lang="en-US" sz="1400">
                          <a:effectLst/>
                        </a:rPr>
                        <a:t>11.8708</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44870199"/>
                  </a:ext>
                </a:extLst>
              </a:tr>
              <a:tr h="253642">
                <a:tc gridSpan="3">
                  <a:txBody>
                    <a:bodyPr/>
                    <a:lstStyle/>
                    <a:p>
                      <a:pPr marL="0" marR="0" indent="0" algn="just">
                        <a:spcBef>
                          <a:spcPts val="0"/>
                        </a:spcBef>
                        <a:spcAft>
                          <a:spcPts val="0"/>
                        </a:spcAft>
                      </a:pPr>
                      <a:r>
                        <a:rPr lang="en-US" sz="1400">
                          <a:solidFill>
                            <a:schemeClr val="tx1"/>
                          </a:solidFill>
                          <a:effectLst/>
                        </a:rPr>
                        <a:t>Spacecraft delta-V Capacity (DSC/OSC) (m/s)</a:t>
                      </a:r>
                      <a:endParaRPr lang="en-US" sz="14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hMerge="1">
                  <a:txBody>
                    <a:bodyPr/>
                    <a:lstStyle/>
                    <a:p>
                      <a:endParaRPr lang="en-US"/>
                    </a:p>
                  </a:txBody>
                  <a:tcPr/>
                </a:tc>
                <a:tc hMerge="1">
                  <a:txBody>
                    <a:bodyPr/>
                    <a:lstStyle/>
                    <a:p>
                      <a:endParaRPr lang="en-US"/>
                    </a:p>
                  </a:txBody>
                  <a:tcPr/>
                </a:tc>
                <a:tc gridSpan="2">
                  <a:txBody>
                    <a:bodyPr/>
                    <a:lstStyle/>
                    <a:p>
                      <a:pPr marL="0" marR="0" indent="0" algn="just">
                        <a:spcBef>
                          <a:spcPts val="0"/>
                        </a:spcBef>
                        <a:spcAft>
                          <a:spcPts val="0"/>
                        </a:spcAft>
                      </a:pPr>
                      <a:r>
                        <a:rPr lang="en-US" sz="1400">
                          <a:effectLst/>
                        </a:rPr>
                        <a:t>23 (8.4 / 14.6)</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188932615"/>
                  </a:ext>
                </a:extLst>
              </a:tr>
              <a:tr h="253642">
                <a:tc gridSpan="3">
                  <a:txBody>
                    <a:bodyPr/>
                    <a:lstStyle/>
                    <a:p>
                      <a:pPr marL="0" marR="0" indent="0" algn="just">
                        <a:spcBef>
                          <a:spcPts val="0"/>
                        </a:spcBef>
                        <a:spcAft>
                          <a:spcPts val="0"/>
                        </a:spcAft>
                      </a:pPr>
                      <a:r>
                        <a:rPr lang="en-US" sz="1400">
                          <a:solidFill>
                            <a:schemeClr val="tx1"/>
                          </a:solidFill>
                          <a:effectLst/>
                        </a:rPr>
                        <a:t>Unallocated (Baseline Minimum Mission) (m/s)</a:t>
                      </a:r>
                      <a:endParaRPr lang="en-US" sz="14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hMerge="1">
                  <a:txBody>
                    <a:bodyPr/>
                    <a:lstStyle/>
                    <a:p>
                      <a:endParaRPr lang="en-US"/>
                    </a:p>
                  </a:txBody>
                  <a:tcPr/>
                </a:tc>
                <a:tc hMerge="1">
                  <a:txBody>
                    <a:bodyPr/>
                    <a:lstStyle/>
                    <a:p>
                      <a:endParaRPr lang="en-US"/>
                    </a:p>
                  </a:txBody>
                  <a:tcPr/>
                </a:tc>
                <a:tc gridSpan="2">
                  <a:txBody>
                    <a:bodyPr/>
                    <a:lstStyle/>
                    <a:p>
                      <a:pPr marL="0" marR="0" indent="0" algn="just">
                        <a:spcBef>
                          <a:spcPts val="0"/>
                        </a:spcBef>
                        <a:spcAft>
                          <a:spcPts val="0"/>
                        </a:spcAft>
                      </a:pPr>
                      <a:r>
                        <a:rPr lang="en-US" sz="1400">
                          <a:effectLst/>
                        </a:rPr>
                        <a:t>11.1292 (48.4%)</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34526533"/>
                  </a:ext>
                </a:extLst>
              </a:tr>
              <a:tr h="253642">
                <a:tc gridSpan="3">
                  <a:txBody>
                    <a:bodyPr/>
                    <a:lstStyle/>
                    <a:p>
                      <a:pPr marL="0" marR="0" indent="0" algn="just">
                        <a:spcBef>
                          <a:spcPts val="0"/>
                        </a:spcBef>
                        <a:spcAft>
                          <a:spcPts val="0"/>
                        </a:spcAft>
                      </a:pPr>
                      <a:r>
                        <a:rPr lang="en-US" sz="1400">
                          <a:solidFill>
                            <a:schemeClr val="tx1"/>
                          </a:solidFill>
                          <a:effectLst/>
                        </a:rPr>
                        <a:t>Additional delta-V for Extended Mission (m/s)</a:t>
                      </a:r>
                      <a:endParaRPr lang="en-US" sz="14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CFD5EA"/>
                    </a:solidFill>
                  </a:tcPr>
                </a:tc>
                <a:tc hMerge="1">
                  <a:txBody>
                    <a:bodyPr/>
                    <a:lstStyle/>
                    <a:p>
                      <a:endParaRPr lang="en-US"/>
                    </a:p>
                  </a:txBody>
                  <a:tcPr/>
                </a:tc>
                <a:tc hMerge="1">
                  <a:txBody>
                    <a:bodyPr/>
                    <a:lstStyle/>
                    <a:p>
                      <a:endParaRPr lang="en-US"/>
                    </a:p>
                  </a:txBody>
                  <a:tcPr/>
                </a:tc>
                <a:tc gridSpan="2">
                  <a:txBody>
                    <a:bodyPr/>
                    <a:lstStyle/>
                    <a:p>
                      <a:pPr marL="0" marR="0" indent="0" algn="just">
                        <a:spcBef>
                          <a:spcPts val="0"/>
                        </a:spcBef>
                        <a:spcAft>
                          <a:spcPts val="0"/>
                        </a:spcAft>
                      </a:pPr>
                      <a:r>
                        <a:rPr lang="en-US" sz="1400">
                          <a:effectLst/>
                        </a:rPr>
                        <a:t>11.0986</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51083927"/>
                  </a:ext>
                </a:extLst>
              </a:tr>
              <a:tr h="253642">
                <a:tc gridSpan="3">
                  <a:txBody>
                    <a:bodyPr/>
                    <a:lstStyle/>
                    <a:p>
                      <a:pPr marL="0" marR="0" indent="0" algn="just">
                        <a:spcBef>
                          <a:spcPts val="0"/>
                        </a:spcBef>
                        <a:spcAft>
                          <a:spcPts val="0"/>
                        </a:spcAft>
                      </a:pPr>
                      <a:r>
                        <a:rPr lang="en-US" sz="1400">
                          <a:solidFill>
                            <a:schemeClr val="tx1"/>
                          </a:solidFill>
                          <a:effectLst/>
                        </a:rPr>
                        <a:t>Unallocated (Baseline + Extended Mission) (m/s)</a:t>
                      </a:r>
                      <a:endParaRPr lang="en-US" sz="14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rgbClr val="E9EBF5"/>
                    </a:solidFill>
                  </a:tcPr>
                </a:tc>
                <a:tc hMerge="1">
                  <a:txBody>
                    <a:bodyPr/>
                    <a:lstStyle/>
                    <a:p>
                      <a:endParaRPr lang="en-US"/>
                    </a:p>
                  </a:txBody>
                  <a:tcPr/>
                </a:tc>
                <a:tc hMerge="1">
                  <a:txBody>
                    <a:bodyPr/>
                    <a:lstStyle/>
                    <a:p>
                      <a:endParaRPr lang="en-US"/>
                    </a:p>
                  </a:txBody>
                  <a:tcPr/>
                </a:tc>
                <a:tc gridSpan="2">
                  <a:txBody>
                    <a:bodyPr/>
                    <a:lstStyle/>
                    <a:p>
                      <a:pPr marL="0" marR="0" indent="0" algn="just">
                        <a:spcBef>
                          <a:spcPts val="0"/>
                        </a:spcBef>
                        <a:spcAft>
                          <a:spcPts val="0"/>
                        </a:spcAft>
                      </a:pPr>
                      <a:r>
                        <a:rPr lang="en-US" sz="1400">
                          <a:effectLst/>
                        </a:rPr>
                        <a:t>0.0306 (0.13%)</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97548361"/>
                  </a:ext>
                </a:extLst>
              </a:tr>
            </a:tbl>
          </a:graphicData>
        </a:graphic>
      </p:graphicFrame>
      <p:sp>
        <p:nvSpPr>
          <p:cNvPr id="7" name="Footer Placeholder 4">
            <a:extLst>
              <a:ext uri="{FF2B5EF4-FFF2-40B4-BE49-F238E27FC236}">
                <a16:creationId xmlns:a16="http://schemas.microsoft.com/office/drawing/2014/main" id="{A46C66F0-564F-4156-B18D-5792CA9812D5}"/>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63945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2C1411-27A6-46C5-B45F-FF462539B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0871" y="440612"/>
            <a:ext cx="4191329" cy="2771614"/>
          </a:xfrm>
          <a:prstGeom prst="rect">
            <a:avLst/>
          </a:prstGeom>
          <a:noFill/>
          <a:ln>
            <a:noFill/>
          </a:ln>
        </p:spPr>
      </p:pic>
      <p:sp>
        <p:nvSpPr>
          <p:cNvPr id="2" name="Title 1">
            <a:extLst>
              <a:ext uri="{FF2B5EF4-FFF2-40B4-BE49-F238E27FC236}">
                <a16:creationId xmlns:a16="http://schemas.microsoft.com/office/drawing/2014/main" id="{C4358A60-B385-41A5-A037-36EC748D1A24}"/>
              </a:ext>
            </a:extLst>
          </p:cNvPr>
          <p:cNvSpPr>
            <a:spLocks noGrp="1"/>
          </p:cNvSpPr>
          <p:nvPr>
            <p:ph type="title"/>
          </p:nvPr>
        </p:nvSpPr>
        <p:spPr/>
        <p:txBody>
          <a:bodyPr/>
          <a:lstStyle/>
          <a:p>
            <a:r>
              <a:rPr lang="en-US"/>
              <a:t>Downlink Strategy</a:t>
            </a:r>
          </a:p>
        </p:txBody>
      </p:sp>
      <p:sp>
        <p:nvSpPr>
          <p:cNvPr id="4" name="Slide Number Placeholder 3">
            <a:extLst>
              <a:ext uri="{FF2B5EF4-FFF2-40B4-BE49-F238E27FC236}">
                <a16:creationId xmlns:a16="http://schemas.microsoft.com/office/drawing/2014/main" id="{D4E20408-A1A7-4D34-93E2-BD3F2C829195}"/>
              </a:ext>
            </a:extLst>
          </p:cNvPr>
          <p:cNvSpPr>
            <a:spLocks noGrp="1"/>
          </p:cNvSpPr>
          <p:nvPr>
            <p:ph type="sldNum" sz="quarter" idx="12"/>
          </p:nvPr>
        </p:nvSpPr>
        <p:spPr/>
        <p:txBody>
          <a:bodyPr/>
          <a:lstStyle/>
          <a:p>
            <a:fld id="{8A3B990D-D9BC-B549-873A-0C143C6EBCEF}" type="slidenum">
              <a:rPr lang="en-US" smtClean="0"/>
              <a:t>25</a:t>
            </a:fld>
            <a:endParaRPr lang="en-US"/>
          </a:p>
        </p:txBody>
      </p:sp>
      <p:sp>
        <p:nvSpPr>
          <p:cNvPr id="3" name="Content Placeholder 2">
            <a:extLst>
              <a:ext uri="{FF2B5EF4-FFF2-40B4-BE49-F238E27FC236}">
                <a16:creationId xmlns:a16="http://schemas.microsoft.com/office/drawing/2014/main" id="{9BD612EA-DB0A-4DE7-869E-AC2CCC2E8BDC}"/>
              </a:ext>
            </a:extLst>
          </p:cNvPr>
          <p:cNvSpPr>
            <a:spLocks noGrp="1"/>
          </p:cNvSpPr>
          <p:nvPr>
            <p:ph idx="1"/>
          </p:nvPr>
        </p:nvSpPr>
        <p:spPr>
          <a:xfrm>
            <a:off x="838200" y="3287713"/>
            <a:ext cx="10609162" cy="3129675"/>
          </a:xfrm>
        </p:spPr>
        <p:txBody>
          <a:bodyPr>
            <a:normAutofit/>
          </a:bodyPr>
          <a:lstStyle/>
          <a:p>
            <a:r>
              <a:rPr lang="en-US" dirty="0"/>
              <a:t>Tiered approach to image selection and downlink</a:t>
            </a:r>
          </a:p>
          <a:p>
            <a:pPr marL="914400" lvl="1" indent="-457200">
              <a:buFont typeface="+mj-lt"/>
              <a:buAutoNum type="arabicPeriod"/>
            </a:pPr>
            <a:r>
              <a:rPr lang="en-US" dirty="0"/>
              <a:t>GNC data and 16x16 </a:t>
            </a:r>
            <a:r>
              <a:rPr lang="en-US" dirty="0" err="1"/>
              <a:t>rebinned</a:t>
            </a:r>
            <a:r>
              <a:rPr lang="en-US" dirty="0"/>
              <a:t> “thumbnails”</a:t>
            </a:r>
          </a:p>
          <a:p>
            <a:pPr marL="1371600" lvl="2" indent="-457200">
              <a:buFont typeface="+mj-lt"/>
              <a:buAutoNum type="alphaLcPeriod"/>
            </a:pPr>
            <a:r>
              <a:rPr lang="en-US" dirty="0"/>
              <a:t>Assess targeting, focus, drift</a:t>
            </a:r>
          </a:p>
          <a:p>
            <a:pPr marL="1371600" lvl="2" indent="-457200">
              <a:buFont typeface="+mj-lt"/>
              <a:buAutoNum type="alphaLcPeriod"/>
            </a:pPr>
            <a:r>
              <a:rPr lang="en-US" dirty="0"/>
              <a:t>Determine whether alignment requirements have been met</a:t>
            </a:r>
          </a:p>
          <a:p>
            <a:pPr marL="914400" lvl="1" indent="-457200">
              <a:buFont typeface="+mj-lt"/>
              <a:buAutoNum type="arabicPeriod"/>
            </a:pPr>
            <a:r>
              <a:rPr lang="en-US" dirty="0"/>
              <a:t>Images downlinked from most promising observation attempts</a:t>
            </a:r>
          </a:p>
          <a:p>
            <a:pPr marL="1371600" lvl="2" indent="-457200">
              <a:buFont typeface="+mj-lt"/>
              <a:buAutoNum type="alphaLcPeriod"/>
            </a:pPr>
            <a:r>
              <a:rPr lang="en-US" dirty="0"/>
              <a:t>Flexibility to select sub-frames, 8-bit compression, 2x2 binning</a:t>
            </a:r>
          </a:p>
          <a:p>
            <a:pPr marL="914400" lvl="1" indent="-457200">
              <a:buFont typeface="+mj-lt"/>
              <a:buAutoNum type="arabicPeriod"/>
            </a:pPr>
            <a:r>
              <a:rPr lang="en-US" dirty="0"/>
              <a:t>All full-resolution images are backed for the life of the mission</a:t>
            </a:r>
          </a:p>
          <a:p>
            <a:pPr marL="1371600" lvl="2" indent="-457200">
              <a:buFont typeface="+mj-lt"/>
              <a:buAutoNum type="alphaLcPeriod"/>
            </a:pPr>
            <a:r>
              <a:rPr lang="en-US" dirty="0"/>
              <a:t>1-2 days to downlink a single full-resolution frame</a:t>
            </a:r>
          </a:p>
          <a:p>
            <a:pPr marL="1371600" lvl="2" indent="-457200">
              <a:buFont typeface="+mj-lt"/>
              <a:buAutoNum type="alphaLcPeriod"/>
            </a:pPr>
            <a:endParaRPr lang="en-US" dirty="0"/>
          </a:p>
        </p:txBody>
      </p:sp>
      <p:sp>
        <p:nvSpPr>
          <p:cNvPr id="10" name="Content Placeholder 2">
            <a:extLst>
              <a:ext uri="{FF2B5EF4-FFF2-40B4-BE49-F238E27FC236}">
                <a16:creationId xmlns:a16="http://schemas.microsoft.com/office/drawing/2014/main" id="{A8844442-5185-425C-98DA-674CC062E904}"/>
              </a:ext>
            </a:extLst>
          </p:cNvPr>
          <p:cNvSpPr txBox="1">
            <a:spLocks/>
          </p:cNvSpPr>
          <p:nvPr/>
        </p:nvSpPr>
        <p:spPr>
          <a:xfrm>
            <a:off x="838200" y="1766175"/>
            <a:ext cx="5046409" cy="1249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Data throughput of UHF link improved via distributed ground station network</a:t>
            </a:r>
          </a:p>
          <a:p>
            <a:pPr marL="1371600" lvl="2" indent="-457200">
              <a:buFont typeface="+mj-lt"/>
              <a:buAutoNum type="alphaLcPeriod"/>
            </a:pPr>
            <a:endParaRPr lang="en-US"/>
          </a:p>
          <a:p>
            <a:pPr marL="1371600" lvl="2" indent="-457200">
              <a:buFont typeface="+mj-lt"/>
              <a:buAutoNum type="alphaLcPeriod"/>
            </a:pPr>
            <a:endParaRPr lang="en-US"/>
          </a:p>
        </p:txBody>
      </p:sp>
      <p:sp>
        <p:nvSpPr>
          <p:cNvPr id="8" name="Footer Placeholder 4">
            <a:extLst>
              <a:ext uri="{FF2B5EF4-FFF2-40B4-BE49-F238E27FC236}">
                <a16:creationId xmlns:a16="http://schemas.microsoft.com/office/drawing/2014/main" id="{3ED94174-5218-4ED7-BE43-5CD104D16841}"/>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455542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3D61-2592-4210-A42C-53A4F94000C0}"/>
              </a:ext>
            </a:extLst>
          </p:cNvPr>
          <p:cNvSpPr>
            <a:spLocks noGrp="1"/>
          </p:cNvSpPr>
          <p:nvPr>
            <p:ph type="title"/>
          </p:nvPr>
        </p:nvSpPr>
        <p:spPr/>
        <p:txBody>
          <a:bodyPr/>
          <a:lstStyle/>
          <a:p>
            <a:r>
              <a:rPr lang="en-US"/>
              <a:t>Extended Mission</a:t>
            </a:r>
          </a:p>
        </p:txBody>
      </p:sp>
      <p:sp>
        <p:nvSpPr>
          <p:cNvPr id="3" name="Content Placeholder 2">
            <a:extLst>
              <a:ext uri="{FF2B5EF4-FFF2-40B4-BE49-F238E27FC236}">
                <a16:creationId xmlns:a16="http://schemas.microsoft.com/office/drawing/2014/main" id="{495BEFD5-8426-447C-88A5-8C4DDC34E3EE}"/>
              </a:ext>
            </a:extLst>
          </p:cNvPr>
          <p:cNvSpPr>
            <a:spLocks noGrp="1"/>
          </p:cNvSpPr>
          <p:nvPr>
            <p:ph idx="1"/>
          </p:nvPr>
        </p:nvSpPr>
        <p:spPr>
          <a:xfrm>
            <a:off x="838200" y="1492624"/>
            <a:ext cx="10515600" cy="4684339"/>
          </a:xfrm>
        </p:spPr>
        <p:txBody>
          <a:bodyPr/>
          <a:lstStyle/>
          <a:p>
            <a:r>
              <a:rPr lang="en-US"/>
              <a:t>Pursue additional science goals and experiments</a:t>
            </a:r>
          </a:p>
          <a:p>
            <a:pPr lvl="1"/>
            <a:r>
              <a:rPr lang="en-US"/>
              <a:t>Target different regions of the Sun, different solar activity</a:t>
            </a:r>
          </a:p>
          <a:p>
            <a:pPr lvl="1"/>
            <a:r>
              <a:rPr lang="en-US"/>
              <a:t>Image in different EUV band by expanding separation at alignment</a:t>
            </a:r>
          </a:p>
          <a:p>
            <a:r>
              <a:rPr lang="en-US"/>
              <a:t>Formation-ending maneuver eliminates need for station-keeping maneuvers to avoid collision</a:t>
            </a:r>
          </a:p>
          <a:p>
            <a:pPr lvl="1"/>
            <a:r>
              <a:rPr lang="en-US"/>
              <a:t>Continued science data downlink even after propellant is exhausted</a:t>
            </a:r>
          </a:p>
        </p:txBody>
      </p:sp>
      <p:sp>
        <p:nvSpPr>
          <p:cNvPr id="4" name="Slide Number Placeholder 3">
            <a:extLst>
              <a:ext uri="{FF2B5EF4-FFF2-40B4-BE49-F238E27FC236}">
                <a16:creationId xmlns:a16="http://schemas.microsoft.com/office/drawing/2014/main" id="{682F3B1C-7B81-427C-AD17-9FD6424B68CD}"/>
              </a:ext>
            </a:extLst>
          </p:cNvPr>
          <p:cNvSpPr>
            <a:spLocks noGrp="1"/>
          </p:cNvSpPr>
          <p:nvPr>
            <p:ph type="sldNum" sz="quarter" idx="12"/>
          </p:nvPr>
        </p:nvSpPr>
        <p:spPr/>
        <p:txBody>
          <a:bodyPr/>
          <a:lstStyle/>
          <a:p>
            <a:fld id="{8A3B990D-D9BC-B549-873A-0C143C6EBCEF}" type="slidenum">
              <a:rPr lang="en-US" smtClean="0"/>
              <a:t>26</a:t>
            </a:fld>
            <a:endParaRPr lang="en-US"/>
          </a:p>
        </p:txBody>
      </p:sp>
      <p:pic>
        <p:nvPicPr>
          <p:cNvPr id="6" name="Picture 5">
            <a:extLst>
              <a:ext uri="{FF2B5EF4-FFF2-40B4-BE49-F238E27FC236}">
                <a16:creationId xmlns:a16="http://schemas.microsoft.com/office/drawing/2014/main" id="{18FB43E7-5B3E-4D4A-A2BB-AC5375BCC0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32" y="4233228"/>
            <a:ext cx="11041335" cy="1943735"/>
          </a:xfrm>
          <a:prstGeom prst="rect">
            <a:avLst/>
          </a:prstGeom>
          <a:noFill/>
          <a:ln>
            <a:noFill/>
          </a:ln>
        </p:spPr>
      </p:pic>
      <p:sp>
        <p:nvSpPr>
          <p:cNvPr id="7" name="Footer Placeholder 4">
            <a:extLst>
              <a:ext uri="{FF2B5EF4-FFF2-40B4-BE49-F238E27FC236}">
                <a16:creationId xmlns:a16="http://schemas.microsoft.com/office/drawing/2014/main" id="{FB4FB55E-7927-4E65-A2CA-408AC31FC740}"/>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81714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10AF-5B93-4515-990C-0FC37B40EFDB}"/>
              </a:ext>
            </a:extLst>
          </p:cNvPr>
          <p:cNvSpPr>
            <a:spLocks noGrp="1"/>
          </p:cNvSpPr>
          <p:nvPr>
            <p:ph type="title"/>
          </p:nvPr>
        </p:nvSpPr>
        <p:spPr/>
        <p:txBody>
          <a:bodyPr/>
          <a:lstStyle/>
          <a:p>
            <a:r>
              <a:rPr lang="en-US"/>
              <a:t>Fault Analysis and Risk Mitigation</a:t>
            </a:r>
          </a:p>
        </p:txBody>
      </p:sp>
      <p:sp>
        <p:nvSpPr>
          <p:cNvPr id="3" name="Content Placeholder 2">
            <a:extLst>
              <a:ext uri="{FF2B5EF4-FFF2-40B4-BE49-F238E27FC236}">
                <a16:creationId xmlns:a16="http://schemas.microsoft.com/office/drawing/2014/main" id="{E3394C80-4D9D-4F82-B1AB-DF47143F623F}"/>
              </a:ext>
            </a:extLst>
          </p:cNvPr>
          <p:cNvSpPr>
            <a:spLocks noGrp="1"/>
          </p:cNvSpPr>
          <p:nvPr>
            <p:ph idx="1"/>
          </p:nvPr>
        </p:nvSpPr>
        <p:spPr/>
        <p:txBody>
          <a:bodyPr>
            <a:normAutofit lnSpcReduction="10000"/>
          </a:bodyPr>
          <a:lstStyle/>
          <a:p>
            <a:r>
              <a:rPr lang="en-US"/>
              <a:t>Risk categorization</a:t>
            </a:r>
          </a:p>
          <a:p>
            <a:pPr lvl="1"/>
            <a:r>
              <a:rPr lang="en-US"/>
              <a:t>Primary mission risk to be mitigated: inter-satellite collision</a:t>
            </a:r>
          </a:p>
          <a:p>
            <a:pPr lvl="1"/>
            <a:r>
              <a:rPr lang="en-US"/>
              <a:t>Risk priority number based on severity, likelihood, and observability </a:t>
            </a:r>
          </a:p>
          <a:p>
            <a:r>
              <a:rPr lang="en-US"/>
              <a:t>Failure Mode Effects and Criticality Analysis (FMECA) Matrix</a:t>
            </a:r>
          </a:p>
          <a:p>
            <a:pPr lvl="1"/>
            <a:r>
              <a:rPr lang="en-US"/>
              <a:t>Complex combinations of temporary faults that result in collision risk analyzed</a:t>
            </a:r>
          </a:p>
          <a:p>
            <a:r>
              <a:rPr lang="en-US"/>
              <a:t>“Two-agent” fault handling approach</a:t>
            </a:r>
          </a:p>
          <a:p>
            <a:pPr lvl="1"/>
            <a:r>
              <a:rPr lang="en-US"/>
              <a:t>Collision risk can be resolved by either spacecraft, reducing points of failure</a:t>
            </a:r>
          </a:p>
          <a:p>
            <a:pPr lvl="1"/>
            <a:r>
              <a:rPr lang="en-US"/>
              <a:t>This necessitates timely and precise diagnosis of faults, as well as consistent and highly autonomous formation-level response</a:t>
            </a:r>
          </a:p>
          <a:p>
            <a:pPr lvl="1"/>
            <a:endParaRPr lang="en-US"/>
          </a:p>
        </p:txBody>
      </p:sp>
      <p:sp>
        <p:nvSpPr>
          <p:cNvPr id="4" name="Slide Number Placeholder 3">
            <a:extLst>
              <a:ext uri="{FF2B5EF4-FFF2-40B4-BE49-F238E27FC236}">
                <a16:creationId xmlns:a16="http://schemas.microsoft.com/office/drawing/2014/main" id="{64156A7E-A8ED-4FFD-93A6-298A8E406A35}"/>
              </a:ext>
            </a:extLst>
          </p:cNvPr>
          <p:cNvSpPr>
            <a:spLocks noGrp="1"/>
          </p:cNvSpPr>
          <p:nvPr>
            <p:ph type="sldNum" sz="quarter" idx="12"/>
          </p:nvPr>
        </p:nvSpPr>
        <p:spPr/>
        <p:txBody>
          <a:bodyPr/>
          <a:lstStyle/>
          <a:p>
            <a:fld id="{8A3B990D-D9BC-B549-873A-0C143C6EBCEF}" type="slidenum">
              <a:rPr lang="en-US" smtClean="0"/>
              <a:t>27</a:t>
            </a:fld>
            <a:endParaRPr lang="en-US"/>
          </a:p>
        </p:txBody>
      </p:sp>
      <p:sp>
        <p:nvSpPr>
          <p:cNvPr id="6" name="Footer Placeholder 4">
            <a:extLst>
              <a:ext uri="{FF2B5EF4-FFF2-40B4-BE49-F238E27FC236}">
                <a16:creationId xmlns:a16="http://schemas.microsoft.com/office/drawing/2014/main" id="{7123E954-118A-4D42-8B5A-EC0BA3CFD31F}"/>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04250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C926-3D37-49EC-BD2C-D54DA2709987}"/>
              </a:ext>
            </a:extLst>
          </p:cNvPr>
          <p:cNvSpPr>
            <a:spLocks noGrp="1"/>
          </p:cNvSpPr>
          <p:nvPr>
            <p:ph type="title"/>
          </p:nvPr>
        </p:nvSpPr>
        <p:spPr/>
        <p:txBody>
          <a:bodyPr/>
          <a:lstStyle/>
          <a:p>
            <a:r>
              <a:rPr lang="en-US"/>
              <a:t>Concluding Remarks</a:t>
            </a:r>
          </a:p>
        </p:txBody>
      </p:sp>
      <p:sp>
        <p:nvSpPr>
          <p:cNvPr id="3" name="Content Placeholder 2">
            <a:extLst>
              <a:ext uri="{FF2B5EF4-FFF2-40B4-BE49-F238E27FC236}">
                <a16:creationId xmlns:a16="http://schemas.microsoft.com/office/drawing/2014/main" id="{FC8FB767-F91E-43F5-8AE0-800547AD3153}"/>
              </a:ext>
            </a:extLst>
          </p:cNvPr>
          <p:cNvSpPr>
            <a:spLocks noGrp="1"/>
          </p:cNvSpPr>
          <p:nvPr>
            <p:ph idx="1"/>
          </p:nvPr>
        </p:nvSpPr>
        <p:spPr/>
        <p:txBody>
          <a:bodyPr>
            <a:normAutofit lnSpcReduction="10000"/>
          </a:bodyPr>
          <a:lstStyle/>
          <a:p>
            <a:r>
              <a:rPr lang="en-US" dirty="0"/>
              <a:t>Software must be developed to implement the Payload State Machine (PSM) design</a:t>
            </a:r>
          </a:p>
          <a:p>
            <a:pPr lvl="1"/>
            <a:r>
              <a:rPr lang="en-US" dirty="0"/>
              <a:t>Integrate GNC software algorithms and operate payload and bus hardware</a:t>
            </a:r>
          </a:p>
          <a:p>
            <a:pPr lvl="1"/>
            <a:r>
              <a:rPr lang="en-US" dirty="0"/>
              <a:t>Enables autonomous operations and conducts fault-handling per FMECA</a:t>
            </a:r>
          </a:p>
          <a:p>
            <a:r>
              <a:rPr lang="en-US" dirty="0"/>
              <a:t>Fault analysis will be used to inform test case development for unit testing of PSM software and hardware-in-the-loop testing</a:t>
            </a:r>
          </a:p>
          <a:p>
            <a:pPr lvl="1"/>
            <a:r>
              <a:rPr lang="en-US" dirty="0"/>
              <a:t>Ensure software logic framework is representative of the VISORS </a:t>
            </a:r>
            <a:r>
              <a:rPr lang="en-US" dirty="0" err="1"/>
              <a:t>ConOps</a:t>
            </a:r>
            <a:endParaRPr lang="en-US" dirty="0"/>
          </a:p>
          <a:p>
            <a:pPr lvl="1"/>
            <a:r>
              <a:rPr lang="en-US" dirty="0"/>
              <a:t>Verify comprehensiveness of the source code in ability to respond to any given off-nominal scenario</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3E9422-F515-4D1F-8D52-3EE5877DBD9C}"/>
              </a:ext>
            </a:extLst>
          </p:cNvPr>
          <p:cNvSpPr>
            <a:spLocks noGrp="1"/>
          </p:cNvSpPr>
          <p:nvPr>
            <p:ph type="sldNum" sz="quarter" idx="12"/>
          </p:nvPr>
        </p:nvSpPr>
        <p:spPr/>
        <p:txBody>
          <a:bodyPr/>
          <a:lstStyle/>
          <a:p>
            <a:fld id="{8A3B990D-D9BC-B549-873A-0C143C6EBCEF}" type="slidenum">
              <a:rPr lang="en-US" smtClean="0"/>
              <a:t>28</a:t>
            </a:fld>
            <a:endParaRPr lang="en-US"/>
          </a:p>
        </p:txBody>
      </p:sp>
      <p:sp>
        <p:nvSpPr>
          <p:cNvPr id="6" name="Footer Placeholder 4">
            <a:extLst>
              <a:ext uri="{FF2B5EF4-FFF2-40B4-BE49-F238E27FC236}">
                <a16:creationId xmlns:a16="http://schemas.microsoft.com/office/drawing/2014/main" id="{A5EBAC20-0601-43CA-B0C1-00212F0754AC}"/>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233835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6792-A3F7-47E5-B782-4F737E4125A0}"/>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C47E115C-0802-46D4-91F2-C9BAFE5BDE18}"/>
              </a:ext>
            </a:extLst>
          </p:cNvPr>
          <p:cNvSpPr>
            <a:spLocks noGrp="1"/>
          </p:cNvSpPr>
          <p:nvPr>
            <p:ph idx="1"/>
          </p:nvPr>
        </p:nvSpPr>
        <p:spPr>
          <a:xfrm>
            <a:off x="838200" y="1825625"/>
            <a:ext cx="11049000" cy="4351338"/>
          </a:xfrm>
        </p:spPr>
        <p:txBody>
          <a:bodyPr>
            <a:normAutofit fontScale="92500"/>
          </a:bodyPr>
          <a:lstStyle/>
          <a:p>
            <a:r>
              <a:rPr lang="en-US" dirty="0"/>
              <a:t>VISORS will enable </a:t>
            </a:r>
            <a:r>
              <a:rPr lang="en-US" b="1" dirty="0"/>
              <a:t>groundbreaking resolution in coronal imagery</a:t>
            </a:r>
          </a:p>
          <a:p>
            <a:pPr lvl="1"/>
            <a:r>
              <a:rPr lang="en-US" dirty="0"/>
              <a:t>Observe energy release regions in order to better understand coronal heating</a:t>
            </a:r>
          </a:p>
          <a:p>
            <a:pPr lvl="1"/>
            <a:r>
              <a:rPr lang="en-US" dirty="0"/>
              <a:t>Success will demonstrate key formation-flying technologies</a:t>
            </a:r>
          </a:p>
          <a:p>
            <a:r>
              <a:rPr lang="en-US" dirty="0"/>
              <a:t>Demonstrate ability to meet ambitious goals within a limited budget</a:t>
            </a:r>
          </a:p>
          <a:p>
            <a:pPr lvl="1"/>
            <a:r>
              <a:rPr lang="en-US" dirty="0"/>
              <a:t>Lower cost -&gt; lower risk -&gt; more ambitious goals -&gt; more interesting science</a:t>
            </a:r>
          </a:p>
          <a:p>
            <a:r>
              <a:rPr lang="en-US" dirty="0"/>
              <a:t>VISORS has cleared Critical Design Review</a:t>
            </a:r>
          </a:p>
          <a:p>
            <a:pPr lvl="1"/>
            <a:r>
              <a:rPr lang="en-US" dirty="0"/>
              <a:t>Testing will begin later this Spring with engineering units of subsystems</a:t>
            </a:r>
          </a:p>
          <a:p>
            <a:pPr lvl="1"/>
            <a:r>
              <a:rPr lang="en-US" dirty="0"/>
              <a:t>On schedule for launch in Q1 2024</a:t>
            </a:r>
          </a:p>
          <a:p>
            <a:pPr lvl="1"/>
            <a:endParaRPr lang="en-US" dirty="0"/>
          </a:p>
        </p:txBody>
      </p:sp>
      <p:sp>
        <p:nvSpPr>
          <p:cNvPr id="4" name="Slide Number Placeholder 3">
            <a:extLst>
              <a:ext uri="{FF2B5EF4-FFF2-40B4-BE49-F238E27FC236}">
                <a16:creationId xmlns:a16="http://schemas.microsoft.com/office/drawing/2014/main" id="{18E28A10-F4F1-4BA0-9EC3-DF784021976B}"/>
              </a:ext>
            </a:extLst>
          </p:cNvPr>
          <p:cNvSpPr>
            <a:spLocks noGrp="1"/>
          </p:cNvSpPr>
          <p:nvPr>
            <p:ph type="sldNum" sz="quarter" idx="12"/>
          </p:nvPr>
        </p:nvSpPr>
        <p:spPr/>
        <p:txBody>
          <a:bodyPr/>
          <a:lstStyle/>
          <a:p>
            <a:fld id="{8A3B990D-D9BC-B549-873A-0C143C6EBCEF}" type="slidenum">
              <a:rPr lang="en-US" smtClean="0"/>
              <a:t>29</a:t>
            </a:fld>
            <a:endParaRPr lang="en-US"/>
          </a:p>
        </p:txBody>
      </p:sp>
      <p:sp>
        <p:nvSpPr>
          <p:cNvPr id="7" name="Footer Placeholder 4">
            <a:extLst>
              <a:ext uri="{FF2B5EF4-FFF2-40B4-BE49-F238E27FC236}">
                <a16:creationId xmlns:a16="http://schemas.microsoft.com/office/drawing/2014/main" id="{5B7457EA-2ACA-49D6-9FCF-B3E8BB49BD17}"/>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73590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DA4C-D5AE-4E20-B438-A88B00DF0FB5}"/>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FEB2D94C-B57F-4231-A6F8-4763FADDF70E}"/>
              </a:ext>
            </a:extLst>
          </p:cNvPr>
          <p:cNvSpPr>
            <a:spLocks noGrp="1"/>
          </p:cNvSpPr>
          <p:nvPr>
            <p:ph idx="1"/>
          </p:nvPr>
        </p:nvSpPr>
        <p:spPr/>
        <p:txBody>
          <a:bodyPr>
            <a:normAutofit/>
          </a:bodyPr>
          <a:lstStyle/>
          <a:p>
            <a:r>
              <a:rPr lang="en-US" dirty="0"/>
              <a:t>Introduction</a:t>
            </a:r>
          </a:p>
          <a:p>
            <a:pPr lvl="1"/>
            <a:r>
              <a:rPr lang="en-US" dirty="0"/>
              <a:t>Mission Overview</a:t>
            </a:r>
          </a:p>
          <a:p>
            <a:pPr lvl="1"/>
            <a:r>
              <a:rPr lang="en-US" dirty="0"/>
              <a:t>Science Objectives and GNC Requirements</a:t>
            </a:r>
          </a:p>
          <a:p>
            <a:r>
              <a:rPr lang="en-US" dirty="0"/>
              <a:t>Mission Modes</a:t>
            </a:r>
          </a:p>
          <a:p>
            <a:pPr lvl="1"/>
            <a:r>
              <a:rPr lang="en-US" dirty="0"/>
              <a:t>Formation Relative Orbits</a:t>
            </a:r>
          </a:p>
          <a:p>
            <a:pPr lvl="1"/>
            <a:r>
              <a:rPr lang="en-US" dirty="0"/>
              <a:t>State Machine</a:t>
            </a:r>
          </a:p>
          <a:p>
            <a:r>
              <a:rPr lang="en-US" dirty="0"/>
              <a:t>Operational Timelines</a:t>
            </a:r>
          </a:p>
          <a:p>
            <a:r>
              <a:rPr lang="en-US" dirty="0"/>
              <a:t>Conclusion</a:t>
            </a:r>
          </a:p>
        </p:txBody>
      </p:sp>
      <p:sp>
        <p:nvSpPr>
          <p:cNvPr id="5" name="Slide Number Placeholder 4">
            <a:extLst>
              <a:ext uri="{FF2B5EF4-FFF2-40B4-BE49-F238E27FC236}">
                <a16:creationId xmlns:a16="http://schemas.microsoft.com/office/drawing/2014/main" id="{BBF70D97-9F91-4953-8507-884D7AAC53F8}"/>
              </a:ext>
            </a:extLst>
          </p:cNvPr>
          <p:cNvSpPr>
            <a:spLocks noGrp="1"/>
          </p:cNvSpPr>
          <p:nvPr>
            <p:ph type="sldNum" sz="quarter" idx="12"/>
          </p:nvPr>
        </p:nvSpPr>
        <p:spPr/>
        <p:txBody>
          <a:bodyPr/>
          <a:lstStyle/>
          <a:p>
            <a:fld id="{8A3B990D-D9BC-B549-873A-0C143C6EBCEF}" type="slidenum">
              <a:rPr lang="en-US" smtClean="0"/>
              <a:t>3</a:t>
            </a:fld>
            <a:endParaRPr lang="en-US"/>
          </a:p>
        </p:txBody>
      </p:sp>
      <p:sp>
        <p:nvSpPr>
          <p:cNvPr id="7" name="Footer Placeholder 4">
            <a:extLst>
              <a:ext uri="{FF2B5EF4-FFF2-40B4-BE49-F238E27FC236}">
                <a16:creationId xmlns:a16="http://schemas.microsoft.com/office/drawing/2014/main" id="{CA0167C1-9FEC-41B8-B370-4658A4B54534}"/>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93396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4356-BE17-4B74-9407-E64922A33FCE}"/>
              </a:ext>
            </a:extLst>
          </p:cNvPr>
          <p:cNvSpPr>
            <a:spLocks noGrp="1"/>
          </p:cNvSpPr>
          <p:nvPr>
            <p:ph type="title"/>
          </p:nvPr>
        </p:nvSpPr>
        <p:spPr/>
        <p:txBody>
          <a:bodyPr/>
          <a:lstStyle/>
          <a:p>
            <a:r>
              <a:rPr lang="en-US" dirty="0"/>
              <a:t>Other resources on the VISORS Mission</a:t>
            </a:r>
          </a:p>
        </p:txBody>
      </p:sp>
      <p:sp>
        <p:nvSpPr>
          <p:cNvPr id="3" name="Content Placeholder 2">
            <a:extLst>
              <a:ext uri="{FF2B5EF4-FFF2-40B4-BE49-F238E27FC236}">
                <a16:creationId xmlns:a16="http://schemas.microsoft.com/office/drawing/2014/main" id="{A2C6300A-7401-4524-88B1-C7B406A995C4}"/>
              </a:ext>
            </a:extLst>
          </p:cNvPr>
          <p:cNvSpPr>
            <a:spLocks noGrp="1"/>
          </p:cNvSpPr>
          <p:nvPr>
            <p:ph idx="1"/>
          </p:nvPr>
        </p:nvSpPr>
        <p:spPr/>
        <p:txBody>
          <a:bodyPr>
            <a:normAutofit/>
          </a:bodyPr>
          <a:lstStyle/>
          <a:p>
            <a:r>
              <a:rPr lang="en-US" sz="2400" dirty="0"/>
              <a:t>“Concept of Operations for the VISORS Mission: A Two CubeSat Formation Flying Telescope”</a:t>
            </a:r>
          </a:p>
          <a:p>
            <a:pPr lvl="1"/>
            <a:r>
              <a:rPr lang="en-US" sz="2000" dirty="0">
                <a:hlinkClick r:id="rId2"/>
              </a:rPr>
              <a:t>44</a:t>
            </a:r>
            <a:r>
              <a:rPr lang="en-US" sz="2000" baseline="30000" dirty="0">
                <a:hlinkClick r:id="rId2"/>
              </a:rPr>
              <a:t>th</a:t>
            </a:r>
            <a:r>
              <a:rPr lang="en-US" sz="2000" dirty="0">
                <a:hlinkClick r:id="rId2"/>
              </a:rPr>
              <a:t> Annual Rocky Mountain AAS GN&amp;C Conference</a:t>
            </a:r>
            <a:endParaRPr lang="en-US" sz="2000" dirty="0"/>
          </a:p>
          <a:p>
            <a:r>
              <a:rPr lang="en-US" sz="2400" dirty="0"/>
              <a:t>“Formation Flying Orbit and Control Concept for the VISORS Mission”</a:t>
            </a:r>
          </a:p>
          <a:p>
            <a:pPr lvl="1"/>
            <a:r>
              <a:rPr lang="en-US" sz="2000" dirty="0">
                <a:hlinkClick r:id="rId3"/>
              </a:rPr>
              <a:t>AIAA </a:t>
            </a:r>
            <a:r>
              <a:rPr lang="en-US" sz="2000" dirty="0" err="1">
                <a:hlinkClick r:id="rId3"/>
              </a:rPr>
              <a:t>Scitech</a:t>
            </a:r>
            <a:r>
              <a:rPr lang="en-US" sz="2000" dirty="0">
                <a:hlinkClick r:id="rId3"/>
              </a:rPr>
              <a:t> 2021 Forum</a:t>
            </a:r>
            <a:endParaRPr lang="en-US" sz="2000" dirty="0"/>
          </a:p>
          <a:p>
            <a:r>
              <a:rPr lang="en-US" sz="2400" dirty="0"/>
              <a:t>“Design of the 3-D Printed Cold Gas Propulsion Systems for the VISORS Mission” </a:t>
            </a:r>
          </a:p>
          <a:p>
            <a:pPr lvl="1"/>
            <a:r>
              <a:rPr lang="en-US" sz="2000" dirty="0">
                <a:hlinkClick r:id="rId4"/>
              </a:rPr>
              <a:t>44</a:t>
            </a:r>
            <a:r>
              <a:rPr lang="en-US" sz="2000" baseline="30000" dirty="0">
                <a:hlinkClick r:id="rId4"/>
              </a:rPr>
              <a:t>th</a:t>
            </a:r>
            <a:r>
              <a:rPr lang="en-US" sz="2000" dirty="0">
                <a:hlinkClick r:id="rId4"/>
              </a:rPr>
              <a:t> Annual Rocky Mountain AAS GN&amp;C Conference</a:t>
            </a:r>
          </a:p>
          <a:p>
            <a:pPr marL="0" indent="0">
              <a:buNone/>
            </a:pPr>
            <a:r>
              <a:rPr lang="en-US" sz="1800" b="1" dirty="0"/>
              <a:t>Acknowledgements:</a:t>
            </a:r>
          </a:p>
          <a:p>
            <a:pPr marL="0" indent="0">
              <a:buNone/>
            </a:pPr>
            <a:r>
              <a:rPr lang="en-US" sz="1800" dirty="0"/>
              <a:t>This material is based upon work supported by the National Science Foundation under grant No. 1936576. Any opinions, findings, and conclusions or recommendations expressed in this material are those of the author(s) and do not necessarily reflect the views of the National Science Foundation.</a:t>
            </a:r>
            <a:endParaRPr lang="en-US" sz="2400" dirty="0">
              <a:hlinkClick r:id="rId4"/>
            </a:endParaRPr>
          </a:p>
        </p:txBody>
      </p:sp>
      <p:sp>
        <p:nvSpPr>
          <p:cNvPr id="4" name="Slide Number Placeholder 3">
            <a:extLst>
              <a:ext uri="{FF2B5EF4-FFF2-40B4-BE49-F238E27FC236}">
                <a16:creationId xmlns:a16="http://schemas.microsoft.com/office/drawing/2014/main" id="{FF7570CC-D76E-462E-92A3-0A7B47CE0C39}"/>
              </a:ext>
            </a:extLst>
          </p:cNvPr>
          <p:cNvSpPr>
            <a:spLocks noGrp="1"/>
          </p:cNvSpPr>
          <p:nvPr>
            <p:ph type="sldNum" sz="quarter" idx="12"/>
          </p:nvPr>
        </p:nvSpPr>
        <p:spPr/>
        <p:txBody>
          <a:bodyPr/>
          <a:lstStyle/>
          <a:p>
            <a:fld id="{8A3B990D-D9BC-B549-873A-0C143C6EBCEF}" type="slidenum">
              <a:rPr lang="en-US" smtClean="0"/>
              <a:t>30</a:t>
            </a:fld>
            <a:endParaRPr lang="en-US"/>
          </a:p>
        </p:txBody>
      </p:sp>
      <p:sp>
        <p:nvSpPr>
          <p:cNvPr id="6" name="Footer Placeholder 4">
            <a:extLst>
              <a:ext uri="{FF2B5EF4-FFF2-40B4-BE49-F238E27FC236}">
                <a16:creationId xmlns:a16="http://schemas.microsoft.com/office/drawing/2014/main" id="{2FD6E3FB-33C0-4562-A333-C3734ECECC74}"/>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730862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B2D2-40D0-49F9-A269-D0EAA94161F6}"/>
              </a:ext>
            </a:extLst>
          </p:cNvPr>
          <p:cNvSpPr>
            <a:spLocks noGrp="1"/>
          </p:cNvSpPr>
          <p:nvPr>
            <p:ph type="title"/>
          </p:nvPr>
        </p:nvSpPr>
        <p:spPr>
          <a:xfrm>
            <a:off x="644640" y="4009549"/>
            <a:ext cx="8312702" cy="1853162"/>
          </a:xfrm>
        </p:spPr>
        <p:txBody>
          <a:bodyPr>
            <a:normAutofit/>
          </a:bodyPr>
          <a:lstStyle/>
          <a:p>
            <a:r>
              <a:rPr lang="en-US"/>
              <a:t>Thank you! Questions?</a:t>
            </a:r>
          </a:p>
        </p:txBody>
      </p:sp>
      <p:sp>
        <p:nvSpPr>
          <p:cNvPr id="4" name="Slide Number Placeholder 3">
            <a:extLst>
              <a:ext uri="{FF2B5EF4-FFF2-40B4-BE49-F238E27FC236}">
                <a16:creationId xmlns:a16="http://schemas.microsoft.com/office/drawing/2014/main" id="{D1CAED02-ABE7-4391-99D9-35BF2351C2EC}"/>
              </a:ext>
            </a:extLst>
          </p:cNvPr>
          <p:cNvSpPr>
            <a:spLocks noGrp="1"/>
          </p:cNvSpPr>
          <p:nvPr>
            <p:ph type="sldNum" sz="quarter" idx="12"/>
          </p:nvPr>
        </p:nvSpPr>
        <p:spPr/>
        <p:txBody>
          <a:bodyPr/>
          <a:lstStyle/>
          <a:p>
            <a:fld id="{8A3B990D-D9BC-B549-873A-0C143C6EBCEF}" type="slidenum">
              <a:rPr lang="en-US" smtClean="0"/>
              <a:t>31</a:t>
            </a:fld>
            <a:endParaRPr lang="en-US"/>
          </a:p>
        </p:txBody>
      </p:sp>
      <p:pic>
        <p:nvPicPr>
          <p:cNvPr id="7" name="Picture 6" descr="A screenshot of a computer&#10;&#10;Description automatically generated with low confidence">
            <a:extLst>
              <a:ext uri="{FF2B5EF4-FFF2-40B4-BE49-F238E27FC236}">
                <a16:creationId xmlns:a16="http://schemas.microsoft.com/office/drawing/2014/main" id="{EF405884-1FF5-4340-BE50-1A054416245A}"/>
              </a:ext>
            </a:extLst>
          </p:cNvPr>
          <p:cNvPicPr>
            <a:picLocks noChangeAspect="1"/>
          </p:cNvPicPr>
          <p:nvPr/>
        </p:nvPicPr>
        <p:blipFill>
          <a:blip r:embed="rId2"/>
          <a:stretch>
            <a:fillRect/>
          </a:stretch>
        </p:blipFill>
        <p:spPr>
          <a:xfrm>
            <a:off x="644640" y="629844"/>
            <a:ext cx="6774766" cy="3810806"/>
          </a:xfrm>
          <a:prstGeom prst="rect">
            <a:avLst/>
          </a:prstGeom>
        </p:spPr>
      </p:pic>
      <p:pic>
        <p:nvPicPr>
          <p:cNvPr id="9" name="Picture 6" descr="Chart&#10;&#10;Description automatically generated">
            <a:extLst>
              <a:ext uri="{FF2B5EF4-FFF2-40B4-BE49-F238E27FC236}">
                <a16:creationId xmlns:a16="http://schemas.microsoft.com/office/drawing/2014/main" id="{EB3E2A84-38D2-441A-8DC8-CC9314EA41D4}"/>
              </a:ext>
            </a:extLst>
          </p:cNvPr>
          <p:cNvPicPr>
            <a:picLocks noChangeAspect="1"/>
          </p:cNvPicPr>
          <p:nvPr/>
        </p:nvPicPr>
        <p:blipFill>
          <a:blip r:embed="rId3"/>
          <a:stretch>
            <a:fillRect/>
          </a:stretch>
        </p:blipFill>
        <p:spPr>
          <a:xfrm>
            <a:off x="7606251" y="1970010"/>
            <a:ext cx="4240119" cy="2917980"/>
          </a:xfrm>
          <a:prstGeom prst="rect">
            <a:avLst/>
          </a:prstGeom>
        </p:spPr>
      </p:pic>
      <p:sp>
        <p:nvSpPr>
          <p:cNvPr id="8" name="Footer Placeholder 4">
            <a:extLst>
              <a:ext uri="{FF2B5EF4-FFF2-40B4-BE49-F238E27FC236}">
                <a16:creationId xmlns:a16="http://schemas.microsoft.com/office/drawing/2014/main" id="{F02D7C75-473D-4391-BD8B-7EB7F48318D7}"/>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056453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84C6-7171-44C1-8473-C6E366EA7E70}"/>
              </a:ext>
            </a:extLst>
          </p:cNvPr>
          <p:cNvSpPr>
            <a:spLocks noGrp="1"/>
          </p:cNvSpPr>
          <p:nvPr>
            <p:ph type="title"/>
          </p:nvPr>
        </p:nvSpPr>
        <p:spPr/>
        <p:txBody>
          <a:bodyPr/>
          <a:lstStyle/>
          <a:p>
            <a:r>
              <a:rPr lang="en-US"/>
              <a:t>Backup</a:t>
            </a:r>
          </a:p>
        </p:txBody>
      </p:sp>
      <p:sp>
        <p:nvSpPr>
          <p:cNvPr id="4" name="Slide Number Placeholder 3">
            <a:extLst>
              <a:ext uri="{FF2B5EF4-FFF2-40B4-BE49-F238E27FC236}">
                <a16:creationId xmlns:a16="http://schemas.microsoft.com/office/drawing/2014/main" id="{66D4C1AA-8303-4862-BEE6-D356B274A6B1}"/>
              </a:ext>
            </a:extLst>
          </p:cNvPr>
          <p:cNvSpPr>
            <a:spLocks noGrp="1"/>
          </p:cNvSpPr>
          <p:nvPr>
            <p:ph type="sldNum" sz="quarter" idx="12"/>
          </p:nvPr>
        </p:nvSpPr>
        <p:spPr/>
        <p:txBody>
          <a:bodyPr/>
          <a:lstStyle/>
          <a:p>
            <a:fld id="{8A3B990D-D9BC-B549-873A-0C143C6EBCEF}" type="slidenum">
              <a:rPr lang="en-US" smtClean="0"/>
              <a:t>32</a:t>
            </a:fld>
            <a:endParaRPr lang="en-US"/>
          </a:p>
        </p:txBody>
      </p:sp>
      <p:sp>
        <p:nvSpPr>
          <p:cNvPr id="6" name="Footer Placeholder 4">
            <a:extLst>
              <a:ext uri="{FF2B5EF4-FFF2-40B4-BE49-F238E27FC236}">
                <a16:creationId xmlns:a16="http://schemas.microsoft.com/office/drawing/2014/main" id="{BDBF4CA4-DEDF-4BCE-87F8-0755F0075DCF}"/>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730844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1B68-F8C3-494D-B814-85450D93E74A}"/>
              </a:ext>
            </a:extLst>
          </p:cNvPr>
          <p:cNvSpPr>
            <a:spLocks noGrp="1"/>
          </p:cNvSpPr>
          <p:nvPr>
            <p:ph type="title"/>
          </p:nvPr>
        </p:nvSpPr>
        <p:spPr/>
        <p:txBody>
          <a:bodyPr/>
          <a:lstStyle/>
          <a:p>
            <a:r>
              <a:rPr lang="en-US" dirty="0"/>
              <a:t>Relative Navigation</a:t>
            </a:r>
          </a:p>
        </p:txBody>
      </p:sp>
      <p:sp>
        <p:nvSpPr>
          <p:cNvPr id="3" name="Content Placeholder 2">
            <a:extLst>
              <a:ext uri="{FF2B5EF4-FFF2-40B4-BE49-F238E27FC236}">
                <a16:creationId xmlns:a16="http://schemas.microsoft.com/office/drawing/2014/main" id="{714E3F2D-5A5A-43CC-AD8D-982614F67075}"/>
              </a:ext>
            </a:extLst>
          </p:cNvPr>
          <p:cNvSpPr>
            <a:spLocks noGrp="1"/>
          </p:cNvSpPr>
          <p:nvPr>
            <p:ph idx="1"/>
          </p:nvPr>
        </p:nvSpPr>
        <p:spPr>
          <a:xfrm>
            <a:off x="838200" y="1715897"/>
            <a:ext cx="9817608" cy="1152144"/>
          </a:xfrm>
        </p:spPr>
        <p:txBody>
          <a:bodyPr>
            <a:normAutofit/>
          </a:bodyPr>
          <a:lstStyle/>
          <a:p>
            <a:r>
              <a:rPr lang="en-US" dirty="0"/>
              <a:t>Question: How do I determine my </a:t>
            </a:r>
            <a:r>
              <a:rPr lang="en-US" b="1" dirty="0"/>
              <a:t>position and velocity</a:t>
            </a:r>
            <a:r>
              <a:rPr lang="en-US" dirty="0"/>
              <a:t>?</a:t>
            </a:r>
          </a:p>
          <a:p>
            <a:r>
              <a:rPr lang="en-US" dirty="0"/>
              <a:t>Solution: </a:t>
            </a:r>
            <a:r>
              <a:rPr lang="en-US" b="1" dirty="0"/>
              <a:t>GPS</a:t>
            </a:r>
            <a:r>
              <a:rPr lang="en-US" dirty="0"/>
              <a:t> – still works in LEO</a:t>
            </a:r>
          </a:p>
        </p:txBody>
      </p:sp>
      <p:sp>
        <p:nvSpPr>
          <p:cNvPr id="4" name="Slide Number Placeholder 3">
            <a:extLst>
              <a:ext uri="{FF2B5EF4-FFF2-40B4-BE49-F238E27FC236}">
                <a16:creationId xmlns:a16="http://schemas.microsoft.com/office/drawing/2014/main" id="{5179984A-CD82-4C45-B8CD-57B355BDAAB9}"/>
              </a:ext>
            </a:extLst>
          </p:cNvPr>
          <p:cNvSpPr>
            <a:spLocks noGrp="1"/>
          </p:cNvSpPr>
          <p:nvPr>
            <p:ph type="sldNum" sz="quarter" idx="12"/>
          </p:nvPr>
        </p:nvSpPr>
        <p:spPr/>
        <p:txBody>
          <a:bodyPr/>
          <a:lstStyle/>
          <a:p>
            <a:fld id="{8A3B990D-D9BC-B549-873A-0C143C6EBCEF}" type="slidenum">
              <a:rPr lang="en-US" smtClean="0"/>
              <a:t>33</a:t>
            </a:fld>
            <a:endParaRPr lang="en-US"/>
          </a:p>
        </p:txBody>
      </p:sp>
      <p:pic>
        <p:nvPicPr>
          <p:cNvPr id="1028" name="Picture 4" descr="Why are the GPS constellation satellites in such a high orbit? - Space  Exploration Stack Exchange">
            <a:extLst>
              <a:ext uri="{FF2B5EF4-FFF2-40B4-BE49-F238E27FC236}">
                <a16:creationId xmlns:a16="http://schemas.microsoft.com/office/drawing/2014/main" id="{29B36472-EA8F-4868-9AEE-379F5DE24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064" y="2315591"/>
            <a:ext cx="3861372" cy="386137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316ED4C7-4F20-4C7E-8595-32016588C6B2}"/>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771297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1B68-F8C3-494D-B814-85450D93E74A}"/>
              </a:ext>
            </a:extLst>
          </p:cNvPr>
          <p:cNvSpPr>
            <a:spLocks noGrp="1"/>
          </p:cNvSpPr>
          <p:nvPr>
            <p:ph type="title"/>
          </p:nvPr>
        </p:nvSpPr>
        <p:spPr/>
        <p:txBody>
          <a:bodyPr/>
          <a:lstStyle/>
          <a:p>
            <a:r>
              <a:rPr lang="en-US" dirty="0"/>
              <a:t>Relative Navigation</a:t>
            </a:r>
          </a:p>
        </p:txBody>
      </p:sp>
      <p:sp>
        <p:nvSpPr>
          <p:cNvPr id="3" name="Content Placeholder 2">
            <a:extLst>
              <a:ext uri="{FF2B5EF4-FFF2-40B4-BE49-F238E27FC236}">
                <a16:creationId xmlns:a16="http://schemas.microsoft.com/office/drawing/2014/main" id="{714E3F2D-5A5A-43CC-AD8D-982614F67075}"/>
              </a:ext>
            </a:extLst>
          </p:cNvPr>
          <p:cNvSpPr>
            <a:spLocks noGrp="1"/>
          </p:cNvSpPr>
          <p:nvPr>
            <p:ph idx="1"/>
          </p:nvPr>
        </p:nvSpPr>
        <p:spPr>
          <a:xfrm>
            <a:off x="838200" y="1715897"/>
            <a:ext cx="9817608" cy="1152144"/>
          </a:xfrm>
        </p:spPr>
        <p:txBody>
          <a:bodyPr>
            <a:normAutofit/>
          </a:bodyPr>
          <a:lstStyle/>
          <a:p>
            <a:r>
              <a:rPr lang="en-US" dirty="0">
                <a:solidFill>
                  <a:schemeClr val="bg2">
                    <a:lumMod val="50000"/>
                  </a:schemeClr>
                </a:solidFill>
              </a:rPr>
              <a:t>Question: How do I determine my </a:t>
            </a:r>
            <a:r>
              <a:rPr lang="en-US" b="1" dirty="0">
                <a:solidFill>
                  <a:schemeClr val="bg2">
                    <a:lumMod val="50000"/>
                  </a:schemeClr>
                </a:solidFill>
              </a:rPr>
              <a:t>position and velocity</a:t>
            </a:r>
            <a:r>
              <a:rPr lang="en-US" dirty="0">
                <a:solidFill>
                  <a:schemeClr val="bg2">
                    <a:lumMod val="50000"/>
                  </a:schemeClr>
                </a:solidFill>
              </a:rPr>
              <a:t>?</a:t>
            </a:r>
          </a:p>
          <a:p>
            <a:r>
              <a:rPr lang="en-US" dirty="0">
                <a:solidFill>
                  <a:schemeClr val="bg2">
                    <a:lumMod val="50000"/>
                  </a:schemeClr>
                </a:solidFill>
              </a:rPr>
              <a:t>Solution: </a:t>
            </a:r>
            <a:r>
              <a:rPr lang="en-US" b="1" dirty="0">
                <a:solidFill>
                  <a:schemeClr val="bg2">
                    <a:lumMod val="50000"/>
                  </a:schemeClr>
                </a:solidFill>
              </a:rPr>
              <a:t>GPS</a:t>
            </a:r>
            <a:r>
              <a:rPr lang="en-US" dirty="0">
                <a:solidFill>
                  <a:schemeClr val="bg2">
                    <a:lumMod val="50000"/>
                  </a:schemeClr>
                </a:solidFill>
              </a:rPr>
              <a:t> – still works in LEO</a:t>
            </a:r>
          </a:p>
        </p:txBody>
      </p:sp>
      <p:sp>
        <p:nvSpPr>
          <p:cNvPr id="4" name="Slide Number Placeholder 3">
            <a:extLst>
              <a:ext uri="{FF2B5EF4-FFF2-40B4-BE49-F238E27FC236}">
                <a16:creationId xmlns:a16="http://schemas.microsoft.com/office/drawing/2014/main" id="{5179984A-CD82-4C45-B8CD-57B355BDAAB9}"/>
              </a:ext>
            </a:extLst>
          </p:cNvPr>
          <p:cNvSpPr>
            <a:spLocks noGrp="1"/>
          </p:cNvSpPr>
          <p:nvPr>
            <p:ph type="sldNum" sz="quarter" idx="12"/>
          </p:nvPr>
        </p:nvSpPr>
        <p:spPr/>
        <p:txBody>
          <a:bodyPr/>
          <a:lstStyle/>
          <a:p>
            <a:fld id="{8A3B990D-D9BC-B549-873A-0C143C6EBCEF}" type="slidenum">
              <a:rPr lang="en-US" smtClean="0"/>
              <a:t>34</a:t>
            </a:fld>
            <a:endParaRPr lang="en-US"/>
          </a:p>
        </p:txBody>
      </p:sp>
      <p:pic>
        <p:nvPicPr>
          <p:cNvPr id="1028" name="Picture 4" descr="Why are the GPS constellation satellites in such a high orbit? - Space  Exploration Stack Exchange">
            <a:extLst>
              <a:ext uri="{FF2B5EF4-FFF2-40B4-BE49-F238E27FC236}">
                <a16:creationId xmlns:a16="http://schemas.microsoft.com/office/drawing/2014/main" id="{29B36472-EA8F-4868-9AEE-379F5DE24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064" y="2315591"/>
            <a:ext cx="3861372" cy="38613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8209B56-B6A9-4082-86FA-01C8F3C93FE3}"/>
              </a:ext>
            </a:extLst>
          </p:cNvPr>
          <p:cNvSpPr txBox="1">
            <a:spLocks/>
          </p:cNvSpPr>
          <p:nvPr/>
        </p:nvSpPr>
        <p:spPr>
          <a:xfrm>
            <a:off x="838200" y="2701576"/>
            <a:ext cx="64282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Challenge: GPS “only” provides meter level accuracy</a:t>
            </a:r>
          </a:p>
          <a:p>
            <a:pPr lvl="1"/>
            <a:r>
              <a:rPr lang="en-US" dirty="0"/>
              <a:t>Distributed telescope </a:t>
            </a:r>
            <a:r>
              <a:rPr lang="en-US" b="1" dirty="0"/>
              <a:t>requires mm-level </a:t>
            </a:r>
            <a:r>
              <a:rPr lang="en-US" dirty="0"/>
              <a:t>control of relative position</a:t>
            </a:r>
          </a:p>
        </p:txBody>
      </p:sp>
      <p:sp>
        <p:nvSpPr>
          <p:cNvPr id="8" name="Footer Placeholder 4">
            <a:extLst>
              <a:ext uri="{FF2B5EF4-FFF2-40B4-BE49-F238E27FC236}">
                <a16:creationId xmlns:a16="http://schemas.microsoft.com/office/drawing/2014/main" id="{4877BD81-C686-4D51-BB58-AE807605EFD7}"/>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418026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1B68-F8C3-494D-B814-85450D93E74A}"/>
              </a:ext>
            </a:extLst>
          </p:cNvPr>
          <p:cNvSpPr>
            <a:spLocks noGrp="1"/>
          </p:cNvSpPr>
          <p:nvPr>
            <p:ph type="title"/>
          </p:nvPr>
        </p:nvSpPr>
        <p:spPr/>
        <p:txBody>
          <a:bodyPr/>
          <a:lstStyle/>
          <a:p>
            <a:r>
              <a:rPr lang="en-US" dirty="0"/>
              <a:t>Relative Navigation</a:t>
            </a:r>
          </a:p>
        </p:txBody>
      </p:sp>
      <p:sp>
        <p:nvSpPr>
          <p:cNvPr id="3" name="Content Placeholder 2">
            <a:extLst>
              <a:ext uri="{FF2B5EF4-FFF2-40B4-BE49-F238E27FC236}">
                <a16:creationId xmlns:a16="http://schemas.microsoft.com/office/drawing/2014/main" id="{714E3F2D-5A5A-43CC-AD8D-982614F67075}"/>
              </a:ext>
            </a:extLst>
          </p:cNvPr>
          <p:cNvSpPr>
            <a:spLocks noGrp="1"/>
          </p:cNvSpPr>
          <p:nvPr>
            <p:ph idx="1"/>
          </p:nvPr>
        </p:nvSpPr>
        <p:spPr>
          <a:xfrm>
            <a:off x="838200" y="1715897"/>
            <a:ext cx="9817608" cy="1152144"/>
          </a:xfrm>
        </p:spPr>
        <p:txBody>
          <a:bodyPr>
            <a:normAutofit/>
          </a:bodyPr>
          <a:lstStyle/>
          <a:p>
            <a:r>
              <a:rPr lang="en-US" dirty="0">
                <a:solidFill>
                  <a:schemeClr val="bg2">
                    <a:lumMod val="50000"/>
                  </a:schemeClr>
                </a:solidFill>
              </a:rPr>
              <a:t>Question: How do I determine my </a:t>
            </a:r>
            <a:r>
              <a:rPr lang="en-US" b="1" dirty="0">
                <a:solidFill>
                  <a:schemeClr val="bg2">
                    <a:lumMod val="50000"/>
                  </a:schemeClr>
                </a:solidFill>
              </a:rPr>
              <a:t>position and velocity</a:t>
            </a:r>
            <a:r>
              <a:rPr lang="en-US" dirty="0">
                <a:solidFill>
                  <a:schemeClr val="bg2">
                    <a:lumMod val="50000"/>
                  </a:schemeClr>
                </a:solidFill>
              </a:rPr>
              <a:t>?</a:t>
            </a:r>
          </a:p>
          <a:p>
            <a:r>
              <a:rPr lang="en-US" dirty="0">
                <a:solidFill>
                  <a:schemeClr val="bg2">
                    <a:lumMod val="50000"/>
                  </a:schemeClr>
                </a:solidFill>
              </a:rPr>
              <a:t>Solution: </a:t>
            </a:r>
            <a:r>
              <a:rPr lang="en-US" b="1" dirty="0">
                <a:solidFill>
                  <a:schemeClr val="bg2">
                    <a:lumMod val="50000"/>
                  </a:schemeClr>
                </a:solidFill>
              </a:rPr>
              <a:t>GPS</a:t>
            </a:r>
            <a:r>
              <a:rPr lang="en-US" dirty="0">
                <a:solidFill>
                  <a:schemeClr val="bg2">
                    <a:lumMod val="50000"/>
                  </a:schemeClr>
                </a:solidFill>
              </a:rPr>
              <a:t> – still works in LEO</a:t>
            </a:r>
          </a:p>
        </p:txBody>
      </p:sp>
      <p:sp>
        <p:nvSpPr>
          <p:cNvPr id="4" name="Slide Number Placeholder 3">
            <a:extLst>
              <a:ext uri="{FF2B5EF4-FFF2-40B4-BE49-F238E27FC236}">
                <a16:creationId xmlns:a16="http://schemas.microsoft.com/office/drawing/2014/main" id="{5179984A-CD82-4C45-B8CD-57B355BDAAB9}"/>
              </a:ext>
            </a:extLst>
          </p:cNvPr>
          <p:cNvSpPr>
            <a:spLocks noGrp="1"/>
          </p:cNvSpPr>
          <p:nvPr>
            <p:ph type="sldNum" sz="quarter" idx="12"/>
          </p:nvPr>
        </p:nvSpPr>
        <p:spPr/>
        <p:txBody>
          <a:bodyPr/>
          <a:lstStyle/>
          <a:p>
            <a:fld id="{8A3B990D-D9BC-B549-873A-0C143C6EBCEF}" type="slidenum">
              <a:rPr lang="en-US" smtClean="0"/>
              <a:t>35</a:t>
            </a:fld>
            <a:endParaRPr lang="en-US"/>
          </a:p>
        </p:txBody>
      </p:sp>
      <p:sp>
        <p:nvSpPr>
          <p:cNvPr id="7" name="Content Placeholder 2">
            <a:extLst>
              <a:ext uri="{FF2B5EF4-FFF2-40B4-BE49-F238E27FC236}">
                <a16:creationId xmlns:a16="http://schemas.microsoft.com/office/drawing/2014/main" id="{08209B56-B6A9-4082-86FA-01C8F3C93FE3}"/>
              </a:ext>
            </a:extLst>
          </p:cNvPr>
          <p:cNvSpPr txBox="1">
            <a:spLocks/>
          </p:cNvSpPr>
          <p:nvPr/>
        </p:nvSpPr>
        <p:spPr>
          <a:xfrm>
            <a:off x="838200" y="2701576"/>
            <a:ext cx="64282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rPr>
              <a:t>Challenge: GPS “only” provides meter level accuracy</a:t>
            </a:r>
          </a:p>
          <a:p>
            <a:pPr lvl="1"/>
            <a:r>
              <a:rPr lang="en-US" dirty="0">
                <a:solidFill>
                  <a:schemeClr val="bg2">
                    <a:lumMod val="50000"/>
                  </a:schemeClr>
                </a:solidFill>
              </a:rPr>
              <a:t>Distributed telescope </a:t>
            </a:r>
            <a:r>
              <a:rPr lang="en-US" b="1" dirty="0">
                <a:solidFill>
                  <a:schemeClr val="bg2">
                    <a:lumMod val="50000"/>
                  </a:schemeClr>
                </a:solidFill>
              </a:rPr>
              <a:t>requires mm-level </a:t>
            </a:r>
            <a:r>
              <a:rPr lang="en-US" dirty="0">
                <a:solidFill>
                  <a:schemeClr val="bg2">
                    <a:lumMod val="50000"/>
                  </a:schemeClr>
                </a:solidFill>
              </a:rPr>
              <a:t>control of relative position</a:t>
            </a:r>
          </a:p>
          <a:p>
            <a:r>
              <a:rPr lang="en-US" dirty="0"/>
              <a:t>Solution: </a:t>
            </a:r>
            <a:r>
              <a:rPr lang="en-US" b="1" dirty="0"/>
              <a:t>relative navigation </a:t>
            </a:r>
            <a:r>
              <a:rPr lang="en-US" dirty="0"/>
              <a:t>– determine my position and velocity </a:t>
            </a:r>
            <a:r>
              <a:rPr lang="en-US" i="1" dirty="0"/>
              <a:t>relative to another satellite</a:t>
            </a:r>
            <a:endParaRPr lang="en-US" dirty="0"/>
          </a:p>
          <a:p>
            <a:pPr lvl="1"/>
            <a:r>
              <a:rPr lang="en-US" b="1" dirty="0"/>
              <a:t>“differential” GPS </a:t>
            </a:r>
            <a:r>
              <a:rPr lang="en-US" dirty="0"/>
              <a:t>– mm-level accuracy in position and velocity</a:t>
            </a:r>
          </a:p>
        </p:txBody>
      </p:sp>
      <p:pic>
        <p:nvPicPr>
          <p:cNvPr id="5122" name="Picture 2" descr="Prediction of Differential GPS Corrections Using AR and ARMA Models |  SpringerLink">
            <a:extLst>
              <a:ext uri="{FF2B5EF4-FFF2-40B4-BE49-F238E27FC236}">
                <a16:creationId xmlns:a16="http://schemas.microsoft.com/office/drawing/2014/main" id="{E5B12C7A-0DF6-4571-9641-2F1EAB387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432" y="2291968"/>
            <a:ext cx="4826966" cy="34870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A58CAC-F4AE-4F41-B378-66A3A1DBCCB2}"/>
              </a:ext>
            </a:extLst>
          </p:cNvPr>
          <p:cNvSpPr txBox="1"/>
          <p:nvPr/>
        </p:nvSpPr>
        <p:spPr>
          <a:xfrm>
            <a:off x="9362523" y="5951521"/>
            <a:ext cx="3285350" cy="307777"/>
          </a:xfrm>
          <a:prstGeom prst="rect">
            <a:avLst/>
          </a:prstGeom>
          <a:noFill/>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Image Credit: Krishna et al</a:t>
            </a:r>
          </a:p>
        </p:txBody>
      </p:sp>
      <p:sp>
        <p:nvSpPr>
          <p:cNvPr id="9" name="Footer Placeholder 4">
            <a:extLst>
              <a:ext uri="{FF2B5EF4-FFF2-40B4-BE49-F238E27FC236}">
                <a16:creationId xmlns:a16="http://schemas.microsoft.com/office/drawing/2014/main" id="{805DF7BC-AA0F-47AA-8BDC-B77EA6B0AAAE}"/>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91119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pace Rendezvous Laboratory | Multi-satellite systems for unrivaled space  science and exploration">
            <a:extLst>
              <a:ext uri="{FF2B5EF4-FFF2-40B4-BE49-F238E27FC236}">
                <a16:creationId xmlns:a16="http://schemas.microsoft.com/office/drawing/2014/main" id="{78609A1C-F294-4DDD-BB02-FF91AF937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675" y="3429000"/>
            <a:ext cx="5220325" cy="25212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664FE6-49F3-4B5D-B216-7941BDD8284F}"/>
              </a:ext>
            </a:extLst>
          </p:cNvPr>
          <p:cNvSpPr>
            <a:spLocks noGrp="1"/>
          </p:cNvSpPr>
          <p:nvPr>
            <p:ph type="title"/>
          </p:nvPr>
        </p:nvSpPr>
        <p:spPr/>
        <p:txBody>
          <a:bodyPr/>
          <a:lstStyle/>
          <a:p>
            <a:r>
              <a:rPr lang="en-US" dirty="0"/>
              <a:t>Relative Navigation &amp; </a:t>
            </a:r>
            <a:br>
              <a:rPr lang="en-US" dirty="0"/>
            </a:br>
            <a:r>
              <a:rPr lang="en-US" dirty="0"/>
              <a:t>Intersatellite Link</a:t>
            </a:r>
          </a:p>
        </p:txBody>
      </p:sp>
      <p:sp>
        <p:nvSpPr>
          <p:cNvPr id="3" name="Content Placeholder 2">
            <a:extLst>
              <a:ext uri="{FF2B5EF4-FFF2-40B4-BE49-F238E27FC236}">
                <a16:creationId xmlns:a16="http://schemas.microsoft.com/office/drawing/2014/main" id="{C53F15D5-2A0E-482B-ABBC-43E70480A88E}"/>
              </a:ext>
            </a:extLst>
          </p:cNvPr>
          <p:cNvSpPr>
            <a:spLocks noGrp="1"/>
          </p:cNvSpPr>
          <p:nvPr>
            <p:ph idx="1"/>
          </p:nvPr>
        </p:nvSpPr>
        <p:spPr>
          <a:xfrm>
            <a:off x="838200" y="1825625"/>
            <a:ext cx="7315200" cy="4351338"/>
          </a:xfrm>
        </p:spPr>
        <p:txBody>
          <a:bodyPr/>
          <a:lstStyle/>
          <a:p>
            <a:r>
              <a:rPr lang="en-US" dirty="0"/>
              <a:t>VISORS uses </a:t>
            </a:r>
            <a:r>
              <a:rPr lang="en-US" b="1" dirty="0" err="1"/>
              <a:t>DiGiTaL</a:t>
            </a:r>
            <a:r>
              <a:rPr lang="en-US" dirty="0"/>
              <a:t> – a relative navigation algorithm developed at Stanford</a:t>
            </a:r>
          </a:p>
          <a:p>
            <a:r>
              <a:rPr lang="en-US" dirty="0"/>
              <a:t>Challenge: spacecraft must </a:t>
            </a:r>
            <a:r>
              <a:rPr lang="en-US" b="1" dirty="0"/>
              <a:t>autonomously exchange information</a:t>
            </a:r>
            <a:r>
              <a:rPr lang="en-US" dirty="0"/>
              <a:t> to know one another’s position (relative navigation)</a:t>
            </a:r>
          </a:p>
        </p:txBody>
      </p:sp>
      <p:sp>
        <p:nvSpPr>
          <p:cNvPr id="4" name="Slide Number Placeholder 3">
            <a:extLst>
              <a:ext uri="{FF2B5EF4-FFF2-40B4-BE49-F238E27FC236}">
                <a16:creationId xmlns:a16="http://schemas.microsoft.com/office/drawing/2014/main" id="{7AD9F601-A06B-4B67-A136-97F3D60B659D}"/>
              </a:ext>
            </a:extLst>
          </p:cNvPr>
          <p:cNvSpPr>
            <a:spLocks noGrp="1"/>
          </p:cNvSpPr>
          <p:nvPr>
            <p:ph type="sldNum" sz="quarter" idx="12"/>
          </p:nvPr>
        </p:nvSpPr>
        <p:spPr/>
        <p:txBody>
          <a:bodyPr/>
          <a:lstStyle/>
          <a:p>
            <a:fld id="{8A3B990D-D9BC-B549-873A-0C143C6EBCEF}" type="slidenum">
              <a:rPr lang="en-US" smtClean="0"/>
              <a:t>36</a:t>
            </a:fld>
            <a:endParaRPr lang="en-US"/>
          </a:p>
        </p:txBody>
      </p:sp>
      <p:sp>
        <p:nvSpPr>
          <p:cNvPr id="7" name="TextBox 6">
            <a:extLst>
              <a:ext uri="{FF2B5EF4-FFF2-40B4-BE49-F238E27FC236}">
                <a16:creationId xmlns:a16="http://schemas.microsoft.com/office/drawing/2014/main" id="{92C3DE83-DBD3-4372-A27D-5E20EE718437}"/>
              </a:ext>
            </a:extLst>
          </p:cNvPr>
          <p:cNvSpPr txBox="1"/>
          <p:nvPr/>
        </p:nvSpPr>
        <p:spPr>
          <a:xfrm>
            <a:off x="9362523" y="5951521"/>
            <a:ext cx="3285350" cy="307777"/>
          </a:xfrm>
          <a:prstGeom prst="rect">
            <a:avLst/>
          </a:prstGeom>
          <a:noFill/>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Image Credit: Stanford SLAB</a:t>
            </a:r>
          </a:p>
        </p:txBody>
      </p:sp>
      <p:sp>
        <p:nvSpPr>
          <p:cNvPr id="8" name="Footer Placeholder 4">
            <a:extLst>
              <a:ext uri="{FF2B5EF4-FFF2-40B4-BE49-F238E27FC236}">
                <a16:creationId xmlns:a16="http://schemas.microsoft.com/office/drawing/2014/main" id="{557C0641-75A8-43FB-B1C3-C324C1B91F42}"/>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882213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4FE6-49F3-4B5D-B216-7941BDD8284F}"/>
              </a:ext>
            </a:extLst>
          </p:cNvPr>
          <p:cNvSpPr>
            <a:spLocks noGrp="1"/>
          </p:cNvSpPr>
          <p:nvPr>
            <p:ph type="title"/>
          </p:nvPr>
        </p:nvSpPr>
        <p:spPr/>
        <p:txBody>
          <a:bodyPr/>
          <a:lstStyle/>
          <a:p>
            <a:r>
              <a:rPr lang="en-US" dirty="0"/>
              <a:t>Relative Navigation &amp; </a:t>
            </a:r>
            <a:br>
              <a:rPr lang="en-US" dirty="0"/>
            </a:br>
            <a:r>
              <a:rPr lang="en-US" dirty="0"/>
              <a:t>Intersatellite Link</a:t>
            </a:r>
          </a:p>
        </p:txBody>
      </p:sp>
      <p:sp>
        <p:nvSpPr>
          <p:cNvPr id="3" name="Content Placeholder 2">
            <a:extLst>
              <a:ext uri="{FF2B5EF4-FFF2-40B4-BE49-F238E27FC236}">
                <a16:creationId xmlns:a16="http://schemas.microsoft.com/office/drawing/2014/main" id="{C53F15D5-2A0E-482B-ABBC-43E70480A88E}"/>
              </a:ext>
            </a:extLst>
          </p:cNvPr>
          <p:cNvSpPr>
            <a:spLocks noGrp="1"/>
          </p:cNvSpPr>
          <p:nvPr>
            <p:ph idx="1"/>
          </p:nvPr>
        </p:nvSpPr>
        <p:spPr>
          <a:xfrm>
            <a:off x="838200" y="1825625"/>
            <a:ext cx="7315200" cy="4351338"/>
          </a:xfrm>
        </p:spPr>
        <p:txBody>
          <a:bodyPr/>
          <a:lstStyle/>
          <a:p>
            <a:r>
              <a:rPr lang="en-US" dirty="0">
                <a:solidFill>
                  <a:schemeClr val="bg2">
                    <a:lumMod val="50000"/>
                  </a:schemeClr>
                </a:solidFill>
              </a:rPr>
              <a:t>VISORS uses </a:t>
            </a:r>
            <a:r>
              <a:rPr lang="en-US" b="1" dirty="0" err="1">
                <a:solidFill>
                  <a:schemeClr val="bg2">
                    <a:lumMod val="50000"/>
                  </a:schemeClr>
                </a:solidFill>
              </a:rPr>
              <a:t>DiGiTaL</a:t>
            </a:r>
            <a:r>
              <a:rPr lang="en-US" dirty="0">
                <a:solidFill>
                  <a:schemeClr val="bg2">
                    <a:lumMod val="50000"/>
                  </a:schemeClr>
                </a:solidFill>
              </a:rPr>
              <a:t> – a relative navigation algorithm developed at Stanford</a:t>
            </a:r>
          </a:p>
          <a:p>
            <a:r>
              <a:rPr lang="en-US" dirty="0">
                <a:solidFill>
                  <a:schemeClr val="bg2">
                    <a:lumMod val="50000"/>
                  </a:schemeClr>
                </a:solidFill>
              </a:rPr>
              <a:t>Challenge: spacecraft must </a:t>
            </a:r>
            <a:r>
              <a:rPr lang="en-US" b="1" dirty="0">
                <a:solidFill>
                  <a:schemeClr val="bg2">
                    <a:lumMod val="50000"/>
                  </a:schemeClr>
                </a:solidFill>
              </a:rPr>
              <a:t>autonomously exchange information </a:t>
            </a:r>
            <a:r>
              <a:rPr lang="en-US" dirty="0">
                <a:solidFill>
                  <a:schemeClr val="bg2">
                    <a:lumMod val="50000"/>
                  </a:schemeClr>
                </a:solidFill>
              </a:rPr>
              <a:t>to know one another’s position (relative navigation)</a:t>
            </a:r>
          </a:p>
          <a:p>
            <a:r>
              <a:rPr lang="en-US" dirty="0"/>
              <a:t>Solution: </a:t>
            </a:r>
            <a:r>
              <a:rPr lang="en-US" b="1" dirty="0"/>
              <a:t>omni-directional intersatellite link </a:t>
            </a:r>
            <a:r>
              <a:rPr lang="en-US" dirty="0"/>
              <a:t>(XLINK)</a:t>
            </a:r>
          </a:p>
          <a:p>
            <a:r>
              <a:rPr lang="en-US" dirty="0"/>
              <a:t>VISORS uses a system of patch antennas and a dedicated radio to provide </a:t>
            </a:r>
            <a:r>
              <a:rPr lang="en-US" b="1" dirty="0"/>
              <a:t>full-sky link coverage</a:t>
            </a:r>
            <a:r>
              <a:rPr lang="en-US" dirty="0"/>
              <a:t> for separations up to 10 km</a:t>
            </a:r>
          </a:p>
        </p:txBody>
      </p:sp>
      <p:sp>
        <p:nvSpPr>
          <p:cNvPr id="4" name="Slide Number Placeholder 3">
            <a:extLst>
              <a:ext uri="{FF2B5EF4-FFF2-40B4-BE49-F238E27FC236}">
                <a16:creationId xmlns:a16="http://schemas.microsoft.com/office/drawing/2014/main" id="{7AD9F601-A06B-4B67-A136-97F3D60B659D}"/>
              </a:ext>
            </a:extLst>
          </p:cNvPr>
          <p:cNvSpPr>
            <a:spLocks noGrp="1"/>
          </p:cNvSpPr>
          <p:nvPr>
            <p:ph type="sldNum" sz="quarter" idx="12"/>
          </p:nvPr>
        </p:nvSpPr>
        <p:spPr/>
        <p:txBody>
          <a:bodyPr/>
          <a:lstStyle/>
          <a:p>
            <a:fld id="{8A3B990D-D9BC-B549-873A-0C143C6EBCEF}" type="slidenum">
              <a:rPr lang="en-US" smtClean="0"/>
              <a:t>37</a:t>
            </a:fld>
            <a:endParaRPr lang="en-US"/>
          </a:p>
        </p:txBody>
      </p:sp>
      <p:pic>
        <p:nvPicPr>
          <p:cNvPr id="13" name="Picture 12">
            <a:extLst>
              <a:ext uri="{FF2B5EF4-FFF2-40B4-BE49-F238E27FC236}">
                <a16:creationId xmlns:a16="http://schemas.microsoft.com/office/drawing/2014/main" id="{58340C92-C6EA-43D8-94EC-AAE96A42B017}"/>
              </a:ext>
            </a:extLst>
          </p:cNvPr>
          <p:cNvPicPr>
            <a:picLocks noChangeAspect="1"/>
          </p:cNvPicPr>
          <p:nvPr/>
        </p:nvPicPr>
        <p:blipFill rotWithShape="1">
          <a:blip r:embed="rId3"/>
          <a:srcRect l="20005" t="4907" r="25525" b="4840"/>
          <a:stretch/>
        </p:blipFill>
        <p:spPr>
          <a:xfrm>
            <a:off x="8241792" y="1870075"/>
            <a:ext cx="3950208" cy="3539680"/>
          </a:xfrm>
          <a:prstGeom prst="rect">
            <a:avLst/>
          </a:prstGeom>
        </p:spPr>
      </p:pic>
      <p:cxnSp>
        <p:nvCxnSpPr>
          <p:cNvPr id="15" name="Straight Arrow Connector 14">
            <a:extLst>
              <a:ext uri="{FF2B5EF4-FFF2-40B4-BE49-F238E27FC236}">
                <a16:creationId xmlns:a16="http://schemas.microsoft.com/office/drawing/2014/main" id="{95C16C79-92C5-442F-899F-E6BE11545D7B}"/>
              </a:ext>
            </a:extLst>
          </p:cNvPr>
          <p:cNvCxnSpPr/>
          <p:nvPr/>
        </p:nvCxnSpPr>
        <p:spPr>
          <a:xfrm flipV="1">
            <a:off x="9649326" y="4356129"/>
            <a:ext cx="445169" cy="12151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A5C072E-6D8E-4611-94DC-668118C37A99}"/>
              </a:ext>
            </a:extLst>
          </p:cNvPr>
          <p:cNvCxnSpPr>
            <a:cxnSpLocks/>
          </p:cNvCxnSpPr>
          <p:nvPr/>
        </p:nvCxnSpPr>
        <p:spPr>
          <a:xfrm flipV="1">
            <a:off x="9948672" y="4356129"/>
            <a:ext cx="609600" cy="12151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3D408F-08E5-435D-90CE-811219710A33}"/>
              </a:ext>
            </a:extLst>
          </p:cNvPr>
          <p:cNvCxnSpPr>
            <a:cxnSpLocks/>
          </p:cNvCxnSpPr>
          <p:nvPr/>
        </p:nvCxnSpPr>
        <p:spPr>
          <a:xfrm flipV="1">
            <a:off x="10253472" y="5106936"/>
            <a:ext cx="618463" cy="4635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1008A96-EF79-43BA-91A0-F42817322E41}"/>
              </a:ext>
            </a:extLst>
          </p:cNvPr>
          <p:cNvSpPr txBox="1"/>
          <p:nvPr/>
        </p:nvSpPr>
        <p:spPr>
          <a:xfrm>
            <a:off x="9124268" y="5570492"/>
            <a:ext cx="2558716"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Patch Antennas</a:t>
            </a:r>
          </a:p>
        </p:txBody>
      </p:sp>
      <p:sp>
        <p:nvSpPr>
          <p:cNvPr id="11" name="Footer Placeholder 4">
            <a:extLst>
              <a:ext uri="{FF2B5EF4-FFF2-40B4-BE49-F238E27FC236}">
                <a16:creationId xmlns:a16="http://schemas.microsoft.com/office/drawing/2014/main" id="{CF424421-4772-4A36-A879-D780737C0AC1}"/>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4240839752"/>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2184C8-42C3-434E-BB9F-CBC9C9C35F4E}"/>
              </a:ext>
            </a:extLst>
          </p:cNvPr>
          <p:cNvPicPr>
            <a:picLocks noChangeAspect="1"/>
          </p:cNvPicPr>
          <p:nvPr/>
        </p:nvPicPr>
        <p:blipFill>
          <a:blip r:embed="rId2"/>
          <a:stretch>
            <a:fillRect/>
          </a:stretch>
        </p:blipFill>
        <p:spPr>
          <a:xfrm>
            <a:off x="6949440" y="3925007"/>
            <a:ext cx="5242560" cy="2341650"/>
          </a:xfrm>
          <a:prstGeom prst="rect">
            <a:avLst/>
          </a:prstGeom>
        </p:spPr>
      </p:pic>
      <p:sp>
        <p:nvSpPr>
          <p:cNvPr id="2" name="Title 1">
            <a:extLst>
              <a:ext uri="{FF2B5EF4-FFF2-40B4-BE49-F238E27FC236}">
                <a16:creationId xmlns:a16="http://schemas.microsoft.com/office/drawing/2014/main" id="{6B303C3E-7460-45E3-9C85-780EDE40E93E}"/>
              </a:ext>
            </a:extLst>
          </p:cNvPr>
          <p:cNvSpPr>
            <a:spLocks noGrp="1"/>
          </p:cNvSpPr>
          <p:nvPr>
            <p:ph type="title"/>
          </p:nvPr>
        </p:nvSpPr>
        <p:spPr/>
        <p:txBody>
          <a:bodyPr/>
          <a:lstStyle/>
          <a:p>
            <a:r>
              <a:rPr lang="en-US" dirty="0"/>
              <a:t>Control (Actuation)</a:t>
            </a:r>
          </a:p>
        </p:txBody>
      </p:sp>
      <p:sp>
        <p:nvSpPr>
          <p:cNvPr id="3" name="Content Placeholder 2">
            <a:extLst>
              <a:ext uri="{FF2B5EF4-FFF2-40B4-BE49-F238E27FC236}">
                <a16:creationId xmlns:a16="http://schemas.microsoft.com/office/drawing/2014/main" id="{14196859-EA4A-41C2-B4D9-1018BB872832}"/>
              </a:ext>
            </a:extLst>
          </p:cNvPr>
          <p:cNvSpPr>
            <a:spLocks noGrp="1"/>
          </p:cNvSpPr>
          <p:nvPr>
            <p:ph idx="1"/>
          </p:nvPr>
        </p:nvSpPr>
        <p:spPr>
          <a:xfrm>
            <a:off x="838200" y="1825625"/>
            <a:ext cx="8013192" cy="4351338"/>
          </a:xfrm>
        </p:spPr>
        <p:txBody>
          <a:bodyPr>
            <a:normAutofit/>
          </a:bodyPr>
          <a:lstStyle/>
          <a:p>
            <a:r>
              <a:rPr lang="en-US" dirty="0">
                <a:solidFill>
                  <a:srgbClr val="595959"/>
                </a:solidFill>
              </a:rPr>
              <a:t>Control: How do I execute my </a:t>
            </a:r>
            <a:r>
              <a:rPr lang="en-US" b="1" dirty="0">
                <a:solidFill>
                  <a:srgbClr val="595959"/>
                </a:solidFill>
              </a:rPr>
              <a:t>maneuver</a:t>
            </a:r>
            <a:r>
              <a:rPr lang="en-US" dirty="0">
                <a:solidFill>
                  <a:srgbClr val="595959"/>
                </a:solidFill>
              </a:rPr>
              <a:t> plan?</a:t>
            </a:r>
          </a:p>
          <a:p>
            <a:r>
              <a:rPr lang="en-US" dirty="0">
                <a:solidFill>
                  <a:srgbClr val="595959"/>
                </a:solidFill>
              </a:rPr>
              <a:t>Solution: </a:t>
            </a:r>
            <a:r>
              <a:rPr lang="en-US" b="1" dirty="0">
                <a:solidFill>
                  <a:srgbClr val="595959"/>
                </a:solidFill>
              </a:rPr>
              <a:t>Thrusters</a:t>
            </a:r>
          </a:p>
          <a:p>
            <a:r>
              <a:rPr lang="en-US" dirty="0"/>
              <a:t>Challenge: conventional propulsion systems are </a:t>
            </a:r>
            <a:r>
              <a:rPr lang="en-US" b="1" dirty="0"/>
              <a:t>large and heavy</a:t>
            </a:r>
          </a:p>
          <a:p>
            <a:r>
              <a:rPr lang="en-US" dirty="0"/>
              <a:t>VISORS uses a </a:t>
            </a:r>
            <a:r>
              <a:rPr lang="en-US" b="1" dirty="0"/>
              <a:t>3D printed cold gas thruster </a:t>
            </a:r>
            <a:r>
              <a:rPr lang="en-US" dirty="0"/>
              <a:t>designed and manufactured at Georgia Tech</a:t>
            </a:r>
          </a:p>
          <a:p>
            <a:pPr lvl="1"/>
            <a:r>
              <a:rPr lang="en-US" dirty="0"/>
              <a:t>Non-toxic “cold gas” propellant (no combustion)</a:t>
            </a:r>
          </a:p>
          <a:p>
            <a:pPr lvl="1"/>
            <a:r>
              <a:rPr lang="en-US" dirty="0"/>
              <a:t>Can fit into small, irregular volume</a:t>
            </a:r>
          </a:p>
          <a:p>
            <a:pPr lvl="1"/>
            <a:r>
              <a:rPr lang="en-US" dirty="0"/>
              <a:t>Made from lightweight plastics</a:t>
            </a:r>
          </a:p>
          <a:p>
            <a:endParaRPr lang="en-US" dirty="0"/>
          </a:p>
        </p:txBody>
      </p:sp>
      <p:sp>
        <p:nvSpPr>
          <p:cNvPr id="4" name="Slide Number Placeholder 3">
            <a:extLst>
              <a:ext uri="{FF2B5EF4-FFF2-40B4-BE49-F238E27FC236}">
                <a16:creationId xmlns:a16="http://schemas.microsoft.com/office/drawing/2014/main" id="{DE2274E4-F90B-43B9-BDFF-5CE3BD825050}"/>
              </a:ext>
            </a:extLst>
          </p:cNvPr>
          <p:cNvSpPr>
            <a:spLocks noGrp="1"/>
          </p:cNvSpPr>
          <p:nvPr>
            <p:ph type="sldNum" sz="quarter" idx="12"/>
          </p:nvPr>
        </p:nvSpPr>
        <p:spPr/>
        <p:txBody>
          <a:bodyPr/>
          <a:lstStyle/>
          <a:p>
            <a:fld id="{8A3B990D-D9BC-B549-873A-0C143C6EBCEF}" type="slidenum">
              <a:rPr lang="en-US" smtClean="0"/>
              <a:t>38</a:t>
            </a:fld>
            <a:endParaRPr lang="en-US"/>
          </a:p>
        </p:txBody>
      </p:sp>
      <p:pic>
        <p:nvPicPr>
          <p:cNvPr id="11" name="Picture 10">
            <a:extLst>
              <a:ext uri="{FF2B5EF4-FFF2-40B4-BE49-F238E27FC236}">
                <a16:creationId xmlns:a16="http://schemas.microsoft.com/office/drawing/2014/main" id="{5D585ADB-65CF-407A-8274-09F51739C015}"/>
              </a:ext>
            </a:extLst>
          </p:cNvPr>
          <p:cNvPicPr>
            <a:picLocks noChangeAspect="1"/>
          </p:cNvPicPr>
          <p:nvPr/>
        </p:nvPicPr>
        <p:blipFill>
          <a:blip r:embed="rId3"/>
          <a:stretch>
            <a:fillRect/>
          </a:stretch>
        </p:blipFill>
        <p:spPr>
          <a:xfrm rot="16200000">
            <a:off x="8945215" y="731649"/>
            <a:ext cx="3308846" cy="2274832"/>
          </a:xfrm>
          <a:prstGeom prst="rect">
            <a:avLst/>
          </a:prstGeom>
        </p:spPr>
      </p:pic>
      <p:sp>
        <p:nvSpPr>
          <p:cNvPr id="12" name="Oval 11">
            <a:extLst>
              <a:ext uri="{FF2B5EF4-FFF2-40B4-BE49-F238E27FC236}">
                <a16:creationId xmlns:a16="http://schemas.microsoft.com/office/drawing/2014/main" id="{89BE198C-A278-4741-88BF-513EA77D0BA1}"/>
              </a:ext>
            </a:extLst>
          </p:cNvPr>
          <p:cNvSpPr/>
          <p:nvPr/>
        </p:nvSpPr>
        <p:spPr>
          <a:xfrm>
            <a:off x="9462222" y="2550695"/>
            <a:ext cx="2184346" cy="97279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59CCD98E-19DC-4EB0-863E-BC3397965376}"/>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974749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DA5E-0A55-4A04-A20E-6486D30C1449}"/>
              </a:ext>
            </a:extLst>
          </p:cNvPr>
          <p:cNvSpPr>
            <a:spLocks noGrp="1"/>
          </p:cNvSpPr>
          <p:nvPr>
            <p:ph type="title"/>
          </p:nvPr>
        </p:nvSpPr>
        <p:spPr/>
        <p:txBody>
          <a:bodyPr/>
          <a:lstStyle/>
          <a:p>
            <a:r>
              <a:rPr lang="en-US"/>
              <a:t>Relative Orbits Summary</a:t>
            </a:r>
          </a:p>
        </p:txBody>
      </p:sp>
      <p:sp>
        <p:nvSpPr>
          <p:cNvPr id="4" name="Slide Number Placeholder 3">
            <a:extLst>
              <a:ext uri="{FF2B5EF4-FFF2-40B4-BE49-F238E27FC236}">
                <a16:creationId xmlns:a16="http://schemas.microsoft.com/office/drawing/2014/main" id="{2CAD0AC8-A155-48EF-B9B8-C24D740919EA}"/>
              </a:ext>
            </a:extLst>
          </p:cNvPr>
          <p:cNvSpPr>
            <a:spLocks noGrp="1"/>
          </p:cNvSpPr>
          <p:nvPr>
            <p:ph type="sldNum" sz="quarter" idx="12"/>
          </p:nvPr>
        </p:nvSpPr>
        <p:spPr/>
        <p:txBody>
          <a:bodyPr/>
          <a:lstStyle/>
          <a:p>
            <a:fld id="{8A3B990D-D9BC-B549-873A-0C143C6EBCEF}" type="slidenum">
              <a:rPr lang="en-US" smtClean="0"/>
              <a:t>39</a:t>
            </a:fld>
            <a:endParaRPr lang="en-US"/>
          </a:p>
        </p:txBody>
      </p:sp>
      <p:graphicFrame>
        <p:nvGraphicFramePr>
          <p:cNvPr id="7" name="Table 6">
            <a:extLst>
              <a:ext uri="{FF2B5EF4-FFF2-40B4-BE49-F238E27FC236}">
                <a16:creationId xmlns:a16="http://schemas.microsoft.com/office/drawing/2014/main" id="{BAED86C6-6C57-4165-8538-CD69BB10DE25}"/>
              </a:ext>
            </a:extLst>
          </p:cNvPr>
          <p:cNvGraphicFramePr>
            <a:graphicFrameLocks noGrp="1"/>
          </p:cNvGraphicFramePr>
          <p:nvPr/>
        </p:nvGraphicFramePr>
        <p:xfrm>
          <a:off x="271305" y="1580156"/>
          <a:ext cx="7767375" cy="4374375"/>
        </p:xfrm>
        <a:graphic>
          <a:graphicData uri="http://schemas.openxmlformats.org/drawingml/2006/table">
            <a:tbl>
              <a:tblPr firstRow="1" firstCol="1" bandRow="1">
                <a:tableStyleId>{5C22544A-7EE6-4342-B048-85BDC9FD1C3A}</a:tableStyleId>
              </a:tblPr>
              <a:tblGrid>
                <a:gridCol w="1666818">
                  <a:extLst>
                    <a:ext uri="{9D8B030D-6E8A-4147-A177-3AD203B41FA5}">
                      <a16:colId xmlns:a16="http://schemas.microsoft.com/office/drawing/2014/main" val="3762233762"/>
                    </a:ext>
                  </a:extLst>
                </a:gridCol>
                <a:gridCol w="3297068">
                  <a:extLst>
                    <a:ext uri="{9D8B030D-6E8A-4147-A177-3AD203B41FA5}">
                      <a16:colId xmlns:a16="http://schemas.microsoft.com/office/drawing/2014/main" val="2105700730"/>
                    </a:ext>
                  </a:extLst>
                </a:gridCol>
                <a:gridCol w="2803489">
                  <a:extLst>
                    <a:ext uri="{9D8B030D-6E8A-4147-A177-3AD203B41FA5}">
                      <a16:colId xmlns:a16="http://schemas.microsoft.com/office/drawing/2014/main" val="2369176657"/>
                    </a:ext>
                  </a:extLst>
                </a:gridCol>
              </a:tblGrid>
              <a:tr h="367728">
                <a:tc>
                  <a:txBody>
                    <a:bodyPr/>
                    <a:lstStyle/>
                    <a:p>
                      <a:r>
                        <a:rPr lang="en-US">
                          <a:effectLst/>
                        </a:rPr>
                        <a:t>Relative Orbit</a:t>
                      </a:r>
                    </a:p>
                  </a:txBody>
                  <a:tcPr marL="68580" marR="68580" marT="0" marB="0"/>
                </a:tc>
                <a:tc>
                  <a:txBody>
                    <a:bodyPr/>
                    <a:lstStyle/>
                    <a:p>
                      <a:pPr algn="ctr"/>
                      <a:r>
                        <a:rPr lang="en-US">
                          <a:effectLst/>
                        </a:rPr>
                        <a:t>Description</a:t>
                      </a:r>
                    </a:p>
                  </a:txBody>
                  <a:tcPr marL="68580" marR="68580" marT="0" marB="0"/>
                </a:tc>
                <a:tc>
                  <a:txBody>
                    <a:bodyPr/>
                    <a:lstStyle/>
                    <a:p>
                      <a:pPr algn="ctr"/>
                      <a:r>
                        <a:rPr lang="en-US">
                          <a:effectLst/>
                        </a:rPr>
                        <a:t>Conditions to Use the Orbit</a:t>
                      </a:r>
                    </a:p>
                  </a:txBody>
                  <a:tcPr marL="68580" marR="68580" marT="0" marB="0"/>
                </a:tc>
                <a:extLst>
                  <a:ext uri="{0D108BD9-81ED-4DB2-BD59-A6C34878D82A}">
                    <a16:rowId xmlns:a16="http://schemas.microsoft.com/office/drawing/2014/main" val="4145552503"/>
                  </a:ext>
                </a:extLst>
              </a:tr>
              <a:tr h="924033">
                <a:tc>
                  <a:txBody>
                    <a:bodyPr/>
                    <a:lstStyle/>
                    <a:p>
                      <a:r>
                        <a:rPr lang="en-US">
                          <a:effectLst/>
                        </a:rPr>
                        <a:t>Standby Orbit</a:t>
                      </a:r>
                    </a:p>
                  </a:txBody>
                  <a:tcPr marL="68580" marR="68580" marT="0" marB="0"/>
                </a:tc>
                <a:tc>
                  <a:txBody>
                    <a:bodyPr/>
                    <a:lstStyle/>
                    <a:p>
                      <a:pPr indent="0"/>
                      <a:r>
                        <a:rPr lang="en-US">
                          <a:effectLst/>
                        </a:rPr>
                        <a:t>Minimum cross-track separation of 200 m, large passive safety margin (several days)</a:t>
                      </a:r>
                    </a:p>
                  </a:txBody>
                  <a:tcPr marL="68580" marR="68580" marT="0" marB="0"/>
                </a:tc>
                <a:tc>
                  <a:txBody>
                    <a:bodyPr/>
                    <a:lstStyle/>
                    <a:p>
                      <a:pPr indent="0"/>
                      <a:r>
                        <a:rPr lang="en-US">
                          <a:effectLst/>
                        </a:rPr>
                        <a:t>Low formation-keeping costs for Standby or Safe mode and data downlink</a:t>
                      </a:r>
                    </a:p>
                  </a:txBody>
                  <a:tcPr marL="68580" marR="68580" marT="0" marB="0"/>
                </a:tc>
                <a:extLst>
                  <a:ext uri="{0D108BD9-81ED-4DB2-BD59-A6C34878D82A}">
                    <a16:rowId xmlns:a16="http://schemas.microsoft.com/office/drawing/2014/main" val="2051344983"/>
                  </a:ext>
                </a:extLst>
              </a:tr>
              <a:tr h="1423129">
                <a:tc>
                  <a:txBody>
                    <a:bodyPr/>
                    <a:lstStyle/>
                    <a:p>
                      <a:r>
                        <a:rPr lang="en-US">
                          <a:effectLst/>
                        </a:rPr>
                        <a:t>Science Orbit</a:t>
                      </a:r>
                    </a:p>
                  </a:txBody>
                  <a:tcPr marL="68580" marR="68580" marT="0" marB="0"/>
                </a:tc>
                <a:tc>
                  <a:txBody>
                    <a:bodyPr/>
                    <a:lstStyle/>
                    <a:p>
                      <a:pPr indent="0"/>
                      <a:r>
                        <a:rPr lang="en-US">
                          <a:effectLst/>
                        </a:rPr>
                        <a:t>Minimum cross-track separation of 20 m, 2-orbit passive safety margin, relative orbit maintained very precisely (propellant-expensive)</a:t>
                      </a:r>
                    </a:p>
                  </a:txBody>
                  <a:tcPr marL="68580" marR="68580" marT="0" marB="0"/>
                </a:tc>
                <a:tc>
                  <a:txBody>
                    <a:bodyPr/>
                    <a:lstStyle/>
                    <a:p>
                      <a:pPr indent="0"/>
                      <a:r>
                        <a:rPr lang="en-US">
                          <a:effectLst/>
                        </a:rPr>
                        <a:t>Used during Science mode to provide necessary alignment for observations</a:t>
                      </a:r>
                    </a:p>
                  </a:txBody>
                  <a:tcPr marL="68580" marR="68580" marT="0" marB="0"/>
                </a:tc>
                <a:extLst>
                  <a:ext uri="{0D108BD9-81ED-4DB2-BD59-A6C34878D82A}">
                    <a16:rowId xmlns:a16="http://schemas.microsoft.com/office/drawing/2014/main" val="51009506"/>
                  </a:ext>
                </a:extLst>
              </a:tr>
              <a:tr h="1659485">
                <a:tc>
                  <a:txBody>
                    <a:bodyPr/>
                    <a:lstStyle/>
                    <a:p>
                      <a:r>
                        <a:rPr lang="en-US">
                          <a:effectLst/>
                        </a:rPr>
                        <a:t>Transfer Orbit</a:t>
                      </a:r>
                    </a:p>
                  </a:txBody>
                  <a:tcPr marL="68580" marR="68580" marT="0" marB="0"/>
                </a:tc>
                <a:tc>
                  <a:txBody>
                    <a:bodyPr/>
                    <a:lstStyle/>
                    <a:p>
                      <a:pPr indent="0">
                        <a:spcAft>
                          <a:spcPts val="0"/>
                        </a:spcAft>
                      </a:pPr>
                      <a:r>
                        <a:rPr lang="en-US">
                          <a:effectLst/>
                        </a:rPr>
                        <a:t>Relative orbit trajectory reconfigures formation over 5-10 orbits, fixed delta-V cost can be flexibly divided to prevent reaction wheel saturation</a:t>
                      </a:r>
                    </a:p>
                  </a:txBody>
                  <a:tcPr marL="68580" marR="68580" marT="0" marB="0"/>
                </a:tc>
                <a:tc>
                  <a:txBody>
                    <a:bodyPr/>
                    <a:lstStyle/>
                    <a:p>
                      <a:pPr indent="0"/>
                      <a:r>
                        <a:rPr lang="en-US">
                          <a:effectLst/>
                        </a:rPr>
                        <a:t>Transition between Standby and Science orbits while maintaining passive safety</a:t>
                      </a:r>
                    </a:p>
                  </a:txBody>
                  <a:tcPr marL="68580" marR="68580" marT="0" marB="0"/>
                </a:tc>
                <a:extLst>
                  <a:ext uri="{0D108BD9-81ED-4DB2-BD59-A6C34878D82A}">
                    <a16:rowId xmlns:a16="http://schemas.microsoft.com/office/drawing/2014/main" val="2490409185"/>
                  </a:ext>
                </a:extLst>
              </a:tr>
            </a:tbl>
          </a:graphicData>
        </a:graphic>
      </p:graphicFrame>
      <p:pic>
        <p:nvPicPr>
          <p:cNvPr id="6" name="Picture 6" descr="Diagram&#10;&#10;Description automatically generated">
            <a:extLst>
              <a:ext uri="{FF2B5EF4-FFF2-40B4-BE49-F238E27FC236}">
                <a16:creationId xmlns:a16="http://schemas.microsoft.com/office/drawing/2014/main" id="{C3C8064E-8316-4728-BBC7-83E618CAF7EE}"/>
              </a:ext>
            </a:extLst>
          </p:cNvPr>
          <p:cNvPicPr>
            <a:picLocks noChangeAspect="1"/>
          </p:cNvPicPr>
          <p:nvPr/>
        </p:nvPicPr>
        <p:blipFill>
          <a:blip r:embed="rId2"/>
          <a:stretch>
            <a:fillRect/>
          </a:stretch>
        </p:blipFill>
        <p:spPr>
          <a:xfrm>
            <a:off x="8202039" y="1732721"/>
            <a:ext cx="3373153" cy="1426009"/>
          </a:xfrm>
          <a:prstGeom prst="rect">
            <a:avLst/>
          </a:prstGeom>
        </p:spPr>
      </p:pic>
      <p:grpSp>
        <p:nvGrpSpPr>
          <p:cNvPr id="8" name="Group 7">
            <a:extLst>
              <a:ext uri="{FF2B5EF4-FFF2-40B4-BE49-F238E27FC236}">
                <a16:creationId xmlns:a16="http://schemas.microsoft.com/office/drawing/2014/main" id="{10EF9111-F7A7-4A8B-96D3-7BD2D7989C88}"/>
              </a:ext>
            </a:extLst>
          </p:cNvPr>
          <p:cNvGrpSpPr/>
          <p:nvPr/>
        </p:nvGrpSpPr>
        <p:grpSpPr>
          <a:xfrm>
            <a:off x="8202039" y="2862738"/>
            <a:ext cx="3560321" cy="1673066"/>
            <a:chOff x="-1" y="2323281"/>
            <a:chExt cx="4922287" cy="2178843"/>
          </a:xfrm>
        </p:grpSpPr>
        <p:pic>
          <p:nvPicPr>
            <p:cNvPr id="9" name="Picture 8">
              <a:extLst>
                <a:ext uri="{FF2B5EF4-FFF2-40B4-BE49-F238E27FC236}">
                  <a16:creationId xmlns:a16="http://schemas.microsoft.com/office/drawing/2014/main" id="{19430238-30F8-4BBF-BAE5-5669507956D1}"/>
                </a:ext>
              </a:extLst>
            </p:cNvPr>
            <p:cNvPicPr>
              <a:picLocks noChangeAspect="1"/>
            </p:cNvPicPr>
            <p:nvPr/>
          </p:nvPicPr>
          <p:blipFill rotWithShape="1">
            <a:blip r:embed="rId3"/>
            <a:srcRect l="21893" t="11664" r="18658" b="22349"/>
            <a:stretch/>
          </p:blipFill>
          <p:spPr>
            <a:xfrm>
              <a:off x="-1" y="2570337"/>
              <a:ext cx="4922287" cy="1931787"/>
            </a:xfrm>
            <a:prstGeom prst="rect">
              <a:avLst/>
            </a:prstGeom>
          </p:spPr>
        </p:pic>
        <p:sp>
          <p:nvSpPr>
            <p:cNvPr id="10" name="Rectangle 9">
              <a:extLst>
                <a:ext uri="{FF2B5EF4-FFF2-40B4-BE49-F238E27FC236}">
                  <a16:creationId xmlns:a16="http://schemas.microsoft.com/office/drawing/2014/main" id="{B04DD4C0-CC09-4007-A24C-837F3BBA6149}"/>
                </a:ext>
              </a:extLst>
            </p:cNvPr>
            <p:cNvSpPr/>
            <p:nvPr/>
          </p:nvSpPr>
          <p:spPr>
            <a:xfrm>
              <a:off x="0" y="2323281"/>
              <a:ext cx="883371" cy="64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F54A59-0B3C-4874-BA06-A06B337D1081}"/>
                </a:ext>
              </a:extLst>
            </p:cNvPr>
            <p:cNvSpPr/>
            <p:nvPr/>
          </p:nvSpPr>
          <p:spPr>
            <a:xfrm>
              <a:off x="1885950" y="2491759"/>
              <a:ext cx="1589409" cy="64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screenshot of a computer&#10;&#10;Description automatically generated with low confidence">
            <a:extLst>
              <a:ext uri="{FF2B5EF4-FFF2-40B4-BE49-F238E27FC236}">
                <a16:creationId xmlns:a16="http://schemas.microsoft.com/office/drawing/2014/main" id="{B56D7C11-B33B-45AE-B28C-7196242FD130}"/>
              </a:ext>
            </a:extLst>
          </p:cNvPr>
          <p:cNvPicPr>
            <a:picLocks noChangeAspect="1"/>
          </p:cNvPicPr>
          <p:nvPr/>
        </p:nvPicPr>
        <p:blipFill>
          <a:blip r:embed="rId4"/>
          <a:stretch>
            <a:fillRect/>
          </a:stretch>
        </p:blipFill>
        <p:spPr>
          <a:xfrm>
            <a:off x="8340935" y="4596142"/>
            <a:ext cx="3151761" cy="1772866"/>
          </a:xfrm>
          <a:prstGeom prst="rect">
            <a:avLst/>
          </a:prstGeom>
        </p:spPr>
      </p:pic>
      <p:sp>
        <p:nvSpPr>
          <p:cNvPr id="13" name="Footer Placeholder 4">
            <a:extLst>
              <a:ext uri="{FF2B5EF4-FFF2-40B4-BE49-F238E27FC236}">
                <a16:creationId xmlns:a16="http://schemas.microsoft.com/office/drawing/2014/main" id="{A680A999-6AA1-4535-A8BE-02CF5183351C}"/>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97305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A3F0-00F7-4EB6-89C4-ADDD3A49D820}"/>
              </a:ext>
            </a:extLst>
          </p:cNvPr>
          <p:cNvSpPr>
            <a:spLocks noGrp="1"/>
          </p:cNvSpPr>
          <p:nvPr>
            <p:ph type="title"/>
          </p:nvPr>
        </p:nvSpPr>
        <p:spPr/>
        <p:txBody>
          <a:bodyPr/>
          <a:lstStyle/>
          <a:p>
            <a:r>
              <a:rPr lang="en-US"/>
              <a:t>Introduction</a:t>
            </a:r>
          </a:p>
        </p:txBody>
      </p:sp>
      <p:sp>
        <p:nvSpPr>
          <p:cNvPr id="4" name="Slide Number Placeholder 3">
            <a:extLst>
              <a:ext uri="{FF2B5EF4-FFF2-40B4-BE49-F238E27FC236}">
                <a16:creationId xmlns:a16="http://schemas.microsoft.com/office/drawing/2014/main" id="{132188E7-8B06-4BE7-B118-D9E79A70D628}"/>
              </a:ext>
            </a:extLst>
          </p:cNvPr>
          <p:cNvSpPr>
            <a:spLocks noGrp="1"/>
          </p:cNvSpPr>
          <p:nvPr>
            <p:ph type="sldNum" sz="quarter" idx="12"/>
          </p:nvPr>
        </p:nvSpPr>
        <p:spPr/>
        <p:txBody>
          <a:bodyPr/>
          <a:lstStyle/>
          <a:p>
            <a:fld id="{8A3B990D-D9BC-B549-873A-0C143C6EBCEF}" type="slidenum">
              <a:rPr lang="en-US" smtClean="0"/>
              <a:t>4</a:t>
            </a:fld>
            <a:endParaRPr lang="en-US"/>
          </a:p>
        </p:txBody>
      </p:sp>
      <p:sp>
        <p:nvSpPr>
          <p:cNvPr id="7" name="Footer Placeholder 4">
            <a:extLst>
              <a:ext uri="{FF2B5EF4-FFF2-40B4-BE49-F238E27FC236}">
                <a16:creationId xmlns:a16="http://schemas.microsoft.com/office/drawing/2014/main" id="{782BEF0C-D485-4401-972F-F82D00EAF696}"/>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967044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8B95-722C-479E-B33E-507A28B05D9A}"/>
              </a:ext>
            </a:extLst>
          </p:cNvPr>
          <p:cNvSpPr>
            <a:spLocks noGrp="1"/>
          </p:cNvSpPr>
          <p:nvPr>
            <p:ph type="title"/>
          </p:nvPr>
        </p:nvSpPr>
        <p:spPr/>
        <p:txBody>
          <a:bodyPr/>
          <a:lstStyle/>
          <a:p>
            <a:r>
              <a:rPr lang="en-US"/>
              <a:t>Preliminary Operations Sequence</a:t>
            </a:r>
          </a:p>
        </p:txBody>
      </p:sp>
      <p:sp>
        <p:nvSpPr>
          <p:cNvPr id="4" name="Slide Number Placeholder 3">
            <a:extLst>
              <a:ext uri="{FF2B5EF4-FFF2-40B4-BE49-F238E27FC236}">
                <a16:creationId xmlns:a16="http://schemas.microsoft.com/office/drawing/2014/main" id="{C768D500-BA3C-4236-9ECF-2B5FFAEDBD69}"/>
              </a:ext>
            </a:extLst>
          </p:cNvPr>
          <p:cNvSpPr>
            <a:spLocks noGrp="1"/>
          </p:cNvSpPr>
          <p:nvPr>
            <p:ph type="sldNum" sz="quarter" idx="12"/>
          </p:nvPr>
        </p:nvSpPr>
        <p:spPr/>
        <p:txBody>
          <a:bodyPr/>
          <a:lstStyle/>
          <a:p>
            <a:fld id="{8A3B990D-D9BC-B549-873A-0C143C6EBCEF}" type="slidenum">
              <a:rPr lang="en-US" smtClean="0"/>
              <a:t>40</a:t>
            </a:fld>
            <a:endParaRPr lang="en-US"/>
          </a:p>
        </p:txBody>
      </p:sp>
      <p:pic>
        <p:nvPicPr>
          <p:cNvPr id="6" name="Picture 5">
            <a:extLst>
              <a:ext uri="{FF2B5EF4-FFF2-40B4-BE49-F238E27FC236}">
                <a16:creationId xmlns:a16="http://schemas.microsoft.com/office/drawing/2014/main" id="{53F91B7D-CCD6-44E8-84C8-7273ECBCC8AB}"/>
              </a:ext>
            </a:extLst>
          </p:cNvPr>
          <p:cNvPicPr>
            <a:picLocks noChangeAspect="1"/>
          </p:cNvPicPr>
          <p:nvPr/>
        </p:nvPicPr>
        <p:blipFill rotWithShape="1">
          <a:blip r:embed="rId3">
            <a:grayscl/>
            <a:alphaModFix amt="70000"/>
          </a:blip>
          <a:srcRect l="21862" r="25966"/>
          <a:stretch/>
        </p:blipFill>
        <p:spPr>
          <a:xfrm>
            <a:off x="8357758" y="4904334"/>
            <a:ext cx="3688644" cy="1295188"/>
          </a:xfrm>
          <a:prstGeom prst="rect">
            <a:avLst/>
          </a:prstGeom>
        </p:spPr>
      </p:pic>
      <p:pic>
        <p:nvPicPr>
          <p:cNvPr id="7" name="Picture 6">
            <a:extLst>
              <a:ext uri="{FF2B5EF4-FFF2-40B4-BE49-F238E27FC236}">
                <a16:creationId xmlns:a16="http://schemas.microsoft.com/office/drawing/2014/main" id="{AD7E75E8-7699-4AAD-B617-5FB5867E9255}"/>
              </a:ext>
            </a:extLst>
          </p:cNvPr>
          <p:cNvPicPr>
            <a:picLocks noChangeAspect="1"/>
          </p:cNvPicPr>
          <p:nvPr/>
        </p:nvPicPr>
        <p:blipFill rotWithShape="1">
          <a:blip r:embed="rId3"/>
          <a:srcRect l="21862" r="55505"/>
          <a:stretch/>
        </p:blipFill>
        <p:spPr>
          <a:xfrm>
            <a:off x="8357758" y="4904733"/>
            <a:ext cx="1600199" cy="1295188"/>
          </a:xfrm>
          <a:prstGeom prst="rect">
            <a:avLst/>
          </a:prstGeom>
        </p:spPr>
      </p:pic>
      <p:sp>
        <p:nvSpPr>
          <p:cNvPr id="8" name="Rectangle 7">
            <a:extLst>
              <a:ext uri="{FF2B5EF4-FFF2-40B4-BE49-F238E27FC236}">
                <a16:creationId xmlns:a16="http://schemas.microsoft.com/office/drawing/2014/main" id="{32B315D5-2F8A-41C8-A00F-EDD2C7B8F031}"/>
              </a:ext>
            </a:extLst>
          </p:cNvPr>
          <p:cNvSpPr/>
          <p:nvPr/>
        </p:nvSpPr>
        <p:spPr>
          <a:xfrm>
            <a:off x="8357758" y="4904734"/>
            <a:ext cx="1600199" cy="12951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45D3EA-6CE8-4735-87C8-B4719BFE0900}"/>
              </a:ext>
            </a:extLst>
          </p:cNvPr>
          <p:cNvSpPr txBox="1"/>
          <p:nvPr/>
        </p:nvSpPr>
        <p:spPr>
          <a:xfrm>
            <a:off x="8922722" y="4535402"/>
            <a:ext cx="2722618" cy="369332"/>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High-Level Timeline</a:t>
            </a:r>
          </a:p>
        </p:txBody>
      </p:sp>
      <p:pic>
        <p:nvPicPr>
          <p:cNvPr id="10" name="Picture 9" descr="Diagram, text&#10;&#10;Description automatically generated">
            <a:extLst>
              <a:ext uri="{FF2B5EF4-FFF2-40B4-BE49-F238E27FC236}">
                <a16:creationId xmlns:a16="http://schemas.microsoft.com/office/drawing/2014/main" id="{5A88808B-3DF8-4E17-9943-42B72BF6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49" y="1532872"/>
            <a:ext cx="7572747" cy="4374658"/>
          </a:xfrm>
          <a:prstGeom prst="rect">
            <a:avLst/>
          </a:prstGeom>
          <a:noFill/>
          <a:ln>
            <a:noFill/>
          </a:ln>
        </p:spPr>
      </p:pic>
      <p:sp>
        <p:nvSpPr>
          <p:cNvPr id="11" name="Footer Placeholder 4">
            <a:extLst>
              <a:ext uri="{FF2B5EF4-FFF2-40B4-BE49-F238E27FC236}">
                <a16:creationId xmlns:a16="http://schemas.microsoft.com/office/drawing/2014/main" id="{F6FB5229-8BA1-429A-824E-4C05D39DB4C1}"/>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463372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035D-2633-4E18-A0A3-82D30807AB8C}"/>
              </a:ext>
            </a:extLst>
          </p:cNvPr>
          <p:cNvSpPr>
            <a:spLocks noGrp="1"/>
          </p:cNvSpPr>
          <p:nvPr>
            <p:ph type="title"/>
          </p:nvPr>
        </p:nvSpPr>
        <p:spPr/>
        <p:txBody>
          <a:bodyPr/>
          <a:lstStyle/>
          <a:p>
            <a:r>
              <a:rPr lang="en-US"/>
              <a:t>Coronal Structures and Simulated Image</a:t>
            </a:r>
          </a:p>
        </p:txBody>
      </p:sp>
      <p:sp>
        <p:nvSpPr>
          <p:cNvPr id="4" name="Slide Number Placeholder 3">
            <a:extLst>
              <a:ext uri="{FF2B5EF4-FFF2-40B4-BE49-F238E27FC236}">
                <a16:creationId xmlns:a16="http://schemas.microsoft.com/office/drawing/2014/main" id="{B560450B-930D-49E0-AAAC-480ED6F10A14}"/>
              </a:ext>
            </a:extLst>
          </p:cNvPr>
          <p:cNvSpPr>
            <a:spLocks noGrp="1"/>
          </p:cNvSpPr>
          <p:nvPr>
            <p:ph type="sldNum" sz="quarter" idx="12"/>
          </p:nvPr>
        </p:nvSpPr>
        <p:spPr/>
        <p:txBody>
          <a:bodyPr/>
          <a:lstStyle/>
          <a:p>
            <a:fld id="{8A3B990D-D9BC-B549-873A-0C143C6EBCEF}" type="slidenum">
              <a:rPr lang="en-US" smtClean="0"/>
              <a:t>41</a:t>
            </a:fld>
            <a:endParaRPr lang="en-US"/>
          </a:p>
        </p:txBody>
      </p:sp>
      <p:pic>
        <p:nvPicPr>
          <p:cNvPr id="6" name="Picture 5">
            <a:extLst>
              <a:ext uri="{FF2B5EF4-FFF2-40B4-BE49-F238E27FC236}">
                <a16:creationId xmlns:a16="http://schemas.microsoft.com/office/drawing/2014/main" id="{6E12CA69-289B-4BA5-AEDC-11667EB63F69}"/>
              </a:ext>
            </a:extLst>
          </p:cNvPr>
          <p:cNvPicPr>
            <a:picLocks noChangeAspect="1"/>
          </p:cNvPicPr>
          <p:nvPr/>
        </p:nvPicPr>
        <p:blipFill rotWithShape="1">
          <a:blip r:embed="rId2"/>
          <a:srcRect l="53621" t="33127" r="18737" b="30103"/>
          <a:stretch/>
        </p:blipFill>
        <p:spPr>
          <a:xfrm>
            <a:off x="7459851" y="2328682"/>
            <a:ext cx="4499038" cy="3366414"/>
          </a:xfrm>
          <a:prstGeom prst="rect">
            <a:avLst/>
          </a:prstGeom>
        </p:spPr>
      </p:pic>
      <p:grpSp>
        <p:nvGrpSpPr>
          <p:cNvPr id="7" name="Group 6">
            <a:extLst>
              <a:ext uri="{FF2B5EF4-FFF2-40B4-BE49-F238E27FC236}">
                <a16:creationId xmlns:a16="http://schemas.microsoft.com/office/drawing/2014/main" id="{3F42269A-E79A-4089-AA68-47A88479318F}"/>
              </a:ext>
            </a:extLst>
          </p:cNvPr>
          <p:cNvGrpSpPr>
            <a:grpSpLocks noChangeAspect="1"/>
          </p:cNvGrpSpPr>
          <p:nvPr/>
        </p:nvGrpSpPr>
        <p:grpSpPr>
          <a:xfrm>
            <a:off x="1864294" y="1256211"/>
            <a:ext cx="5476768" cy="4964143"/>
            <a:chOff x="6471394" y="401252"/>
            <a:chExt cx="5766481" cy="5226739"/>
          </a:xfrm>
        </p:grpSpPr>
        <p:sp>
          <p:nvSpPr>
            <p:cNvPr id="8" name="TextBox 7">
              <a:extLst>
                <a:ext uri="{FF2B5EF4-FFF2-40B4-BE49-F238E27FC236}">
                  <a16:creationId xmlns:a16="http://schemas.microsoft.com/office/drawing/2014/main" id="{F6C43EF0-7318-4D46-9F0D-C5A35B3305B2}"/>
                </a:ext>
              </a:extLst>
            </p:cNvPr>
            <p:cNvSpPr txBox="1"/>
            <p:nvPr/>
          </p:nvSpPr>
          <p:spPr>
            <a:xfrm>
              <a:off x="8954056" y="3948293"/>
              <a:ext cx="3283819" cy="1679698"/>
            </a:xfrm>
            <a:prstGeom prst="rect">
              <a:avLst/>
            </a:prstGeom>
            <a:noFill/>
          </p:spPr>
          <p:txBody>
            <a:bodyPr wrap="square" rtlCol="0">
              <a:spAutoFit/>
            </a:bodyPr>
            <a:lstStyle/>
            <a:p>
              <a:pPr>
                <a:spcBef>
                  <a:spcPts val="100"/>
                </a:spcBef>
              </a:pPr>
              <a:r>
                <a:rPr lang="en-US" sz="1600" b="1" i="1"/>
                <a:t>Above:</a:t>
              </a:r>
              <a:r>
                <a:rPr lang="en-US" sz="1600" i="1"/>
                <a:t> </a:t>
              </a:r>
              <a:r>
                <a:rPr lang="en-US" sz="1600"/>
                <a:t>OSC &amp; EUV corona </a:t>
              </a:r>
            </a:p>
            <a:p>
              <a:pPr>
                <a:spcBef>
                  <a:spcPts val="100"/>
                </a:spcBef>
              </a:pPr>
              <a:r>
                <a:rPr lang="en-US" sz="1600" b="1" i="1"/>
                <a:t>Left:</a:t>
              </a:r>
              <a:r>
                <a:rPr lang="en-US" sz="1600"/>
                <a:t> Simulated 0.2 s exposure of the targeted 62” region, including direct EUV background.</a:t>
              </a:r>
            </a:p>
            <a:p>
              <a:pPr>
                <a:spcBef>
                  <a:spcPts val="100"/>
                </a:spcBef>
              </a:pPr>
              <a:r>
                <a:rPr lang="en-US" sz="1600" b="1" i="1"/>
                <a:t>Below:</a:t>
              </a:r>
              <a:r>
                <a:rPr lang="en-US" sz="1600"/>
                <a:t> Days/week with observable targets from prior solar cycle (AIA).</a:t>
              </a:r>
            </a:p>
          </p:txBody>
        </p:sp>
        <p:pic>
          <p:nvPicPr>
            <p:cNvPr id="9" name="Picture 8">
              <a:extLst>
                <a:ext uri="{FF2B5EF4-FFF2-40B4-BE49-F238E27FC236}">
                  <a16:creationId xmlns:a16="http://schemas.microsoft.com/office/drawing/2014/main" id="{273091D1-0D12-49EA-ADAA-A6605CE9DE6C}"/>
                </a:ext>
              </a:extLst>
            </p:cNvPr>
            <p:cNvPicPr>
              <a:picLocks noChangeAspect="1"/>
            </p:cNvPicPr>
            <p:nvPr/>
          </p:nvPicPr>
          <p:blipFill>
            <a:blip r:embed="rId3"/>
            <a:stretch>
              <a:fillRect/>
            </a:stretch>
          </p:blipFill>
          <p:spPr>
            <a:xfrm>
              <a:off x="7284720" y="401252"/>
              <a:ext cx="4800092" cy="3571975"/>
            </a:xfrm>
            <a:prstGeom prst="rect">
              <a:avLst/>
            </a:prstGeom>
          </p:spPr>
        </p:pic>
        <p:pic>
          <p:nvPicPr>
            <p:cNvPr id="10" name="Picture 9">
              <a:extLst>
                <a:ext uri="{FF2B5EF4-FFF2-40B4-BE49-F238E27FC236}">
                  <a16:creationId xmlns:a16="http://schemas.microsoft.com/office/drawing/2014/main" id="{2CA1C0ED-5D2C-446A-9595-FF65196A20B9}"/>
                </a:ext>
              </a:extLst>
            </p:cNvPr>
            <p:cNvPicPr>
              <a:picLocks noChangeAspect="1"/>
            </p:cNvPicPr>
            <p:nvPr/>
          </p:nvPicPr>
          <p:blipFill rotWithShape="1">
            <a:blip r:embed="rId4"/>
            <a:srcRect t="1776" r="1893" b="42"/>
            <a:stretch/>
          </p:blipFill>
          <p:spPr>
            <a:xfrm>
              <a:off x="6471394" y="3590384"/>
              <a:ext cx="2471964" cy="1869553"/>
            </a:xfrm>
            <a:prstGeom prst="rect">
              <a:avLst/>
            </a:prstGeom>
          </p:spPr>
        </p:pic>
        <p:cxnSp>
          <p:nvCxnSpPr>
            <p:cNvPr id="11" name="Straight Connector 10">
              <a:extLst>
                <a:ext uri="{FF2B5EF4-FFF2-40B4-BE49-F238E27FC236}">
                  <a16:creationId xmlns:a16="http://schemas.microsoft.com/office/drawing/2014/main" id="{EB1A9C6C-B30F-4F31-97C4-6D89040F0B27}"/>
                </a:ext>
              </a:extLst>
            </p:cNvPr>
            <p:cNvCxnSpPr>
              <a:cxnSpLocks/>
            </p:cNvCxnSpPr>
            <p:nvPr/>
          </p:nvCxnSpPr>
          <p:spPr>
            <a:xfrm flipH="1">
              <a:off x="7119305" y="2296248"/>
              <a:ext cx="2428180" cy="1362075"/>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E059BE-06DB-4255-837A-30A6EA9B6022}"/>
                </a:ext>
              </a:extLst>
            </p:cNvPr>
            <p:cNvCxnSpPr>
              <a:cxnSpLocks/>
            </p:cNvCxnSpPr>
            <p:nvPr/>
          </p:nvCxnSpPr>
          <p:spPr>
            <a:xfrm flipH="1">
              <a:off x="8691144" y="2316298"/>
              <a:ext cx="851210" cy="2659196"/>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344BC49-ED2A-4144-A47B-3B2F072D6D7B}"/>
              </a:ext>
            </a:extLst>
          </p:cNvPr>
          <p:cNvSpPr txBox="1"/>
          <p:nvPr/>
        </p:nvSpPr>
        <p:spPr>
          <a:xfrm>
            <a:off x="5150439" y="2328682"/>
            <a:ext cx="552435" cy="338554"/>
          </a:xfrm>
          <a:prstGeom prst="rect">
            <a:avLst/>
          </a:prstGeom>
          <a:noFill/>
        </p:spPr>
        <p:txBody>
          <a:bodyPr wrap="square" rtlCol="0">
            <a:spAutoFit/>
          </a:bodyPr>
          <a:lstStyle/>
          <a:p>
            <a:r>
              <a:rPr lang="en-US" sz="800">
                <a:solidFill>
                  <a:schemeClr val="bg1"/>
                </a:solidFill>
              </a:rPr>
              <a:t>targeted region</a:t>
            </a:r>
          </a:p>
        </p:txBody>
      </p:sp>
      <p:sp>
        <p:nvSpPr>
          <p:cNvPr id="14" name="Footer Placeholder 4">
            <a:extLst>
              <a:ext uri="{FF2B5EF4-FFF2-40B4-BE49-F238E27FC236}">
                <a16:creationId xmlns:a16="http://schemas.microsoft.com/office/drawing/2014/main" id="{03911C0D-B660-432A-8ACF-EAB3DB3247D5}"/>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523277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DD58F-4221-4733-BA0F-5D30AA616E75}"/>
              </a:ext>
            </a:extLst>
          </p:cNvPr>
          <p:cNvSpPr>
            <a:spLocks noGrp="1"/>
          </p:cNvSpPr>
          <p:nvPr>
            <p:ph type="title"/>
          </p:nvPr>
        </p:nvSpPr>
        <p:spPr/>
        <p:txBody>
          <a:bodyPr/>
          <a:lstStyle/>
          <a:p>
            <a:r>
              <a:rPr lang="en-US"/>
              <a:t>Spacecraft Orientation for Alignment</a:t>
            </a:r>
          </a:p>
        </p:txBody>
      </p:sp>
      <p:sp>
        <p:nvSpPr>
          <p:cNvPr id="4" name="Slide Number Placeholder 3">
            <a:extLst>
              <a:ext uri="{FF2B5EF4-FFF2-40B4-BE49-F238E27FC236}">
                <a16:creationId xmlns:a16="http://schemas.microsoft.com/office/drawing/2014/main" id="{5AE076ED-A58B-4D05-9198-DA7EED103912}"/>
              </a:ext>
            </a:extLst>
          </p:cNvPr>
          <p:cNvSpPr>
            <a:spLocks noGrp="1"/>
          </p:cNvSpPr>
          <p:nvPr>
            <p:ph type="sldNum" sz="quarter" idx="12"/>
          </p:nvPr>
        </p:nvSpPr>
        <p:spPr/>
        <p:txBody>
          <a:bodyPr/>
          <a:lstStyle/>
          <a:p>
            <a:fld id="{8A3B990D-D9BC-B549-873A-0C143C6EBCEF}" type="slidenum">
              <a:rPr lang="en-US" smtClean="0"/>
              <a:t>42</a:t>
            </a:fld>
            <a:endParaRPr lang="en-US"/>
          </a:p>
        </p:txBody>
      </p:sp>
      <p:pic>
        <p:nvPicPr>
          <p:cNvPr id="6" name="Picture 5" descr="A close-up of a computer&#10;&#10;Description automatically generated with low confidence">
            <a:extLst>
              <a:ext uri="{FF2B5EF4-FFF2-40B4-BE49-F238E27FC236}">
                <a16:creationId xmlns:a16="http://schemas.microsoft.com/office/drawing/2014/main" id="{A7168356-2355-45A1-87F8-E697E820CB39}"/>
              </a:ext>
            </a:extLst>
          </p:cNvPr>
          <p:cNvPicPr>
            <a:picLocks noChangeAspect="1"/>
          </p:cNvPicPr>
          <p:nvPr/>
        </p:nvPicPr>
        <p:blipFill>
          <a:blip r:embed="rId2"/>
          <a:stretch>
            <a:fillRect/>
          </a:stretch>
        </p:blipFill>
        <p:spPr>
          <a:xfrm>
            <a:off x="3302821" y="1495111"/>
            <a:ext cx="5307779" cy="3463550"/>
          </a:xfrm>
          <a:prstGeom prst="rect">
            <a:avLst/>
          </a:prstGeom>
        </p:spPr>
      </p:pic>
      <p:pic>
        <p:nvPicPr>
          <p:cNvPr id="7" name="Picture 6">
            <a:extLst>
              <a:ext uri="{FF2B5EF4-FFF2-40B4-BE49-F238E27FC236}">
                <a16:creationId xmlns:a16="http://schemas.microsoft.com/office/drawing/2014/main" id="{C5F0C99B-26F2-4A0C-86AF-3C05F64023E8}"/>
              </a:ext>
            </a:extLst>
          </p:cNvPr>
          <p:cNvPicPr>
            <a:picLocks noChangeAspect="1"/>
          </p:cNvPicPr>
          <p:nvPr/>
        </p:nvPicPr>
        <p:blipFill>
          <a:blip r:embed="rId3"/>
          <a:stretch>
            <a:fillRect/>
          </a:stretch>
        </p:blipFill>
        <p:spPr>
          <a:xfrm>
            <a:off x="388465" y="5138048"/>
            <a:ext cx="11657115" cy="1038915"/>
          </a:xfrm>
          <a:prstGeom prst="rect">
            <a:avLst/>
          </a:prstGeom>
        </p:spPr>
      </p:pic>
      <p:sp>
        <p:nvSpPr>
          <p:cNvPr id="8" name="Footer Placeholder 4">
            <a:extLst>
              <a:ext uri="{FF2B5EF4-FFF2-40B4-BE49-F238E27FC236}">
                <a16:creationId xmlns:a16="http://schemas.microsoft.com/office/drawing/2014/main" id="{E81B22AE-D3B1-4982-BF66-27EADBB2C76B}"/>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017802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2F674-3EB9-4876-972F-209374619DE6}"/>
              </a:ext>
            </a:extLst>
          </p:cNvPr>
          <p:cNvSpPr>
            <a:spLocks noGrp="1"/>
          </p:cNvSpPr>
          <p:nvPr>
            <p:ph type="sldNum" sz="quarter" idx="12"/>
          </p:nvPr>
        </p:nvSpPr>
        <p:spPr/>
        <p:txBody>
          <a:bodyPr/>
          <a:lstStyle/>
          <a:p>
            <a:fld id="{8A3B990D-D9BC-B549-873A-0C143C6EBCEF}" type="slidenum">
              <a:rPr lang="en-US" smtClean="0"/>
              <a:t>43</a:t>
            </a:fld>
            <a:endParaRPr lang="en-US"/>
          </a:p>
        </p:txBody>
      </p:sp>
      <p:cxnSp>
        <p:nvCxnSpPr>
          <p:cNvPr id="4" name="Google Shape;371;gfce729c6ed_4_84">
            <a:extLst>
              <a:ext uri="{FF2B5EF4-FFF2-40B4-BE49-F238E27FC236}">
                <a16:creationId xmlns:a16="http://schemas.microsoft.com/office/drawing/2014/main" id="{3C8DAE90-903C-4415-9248-356CFD25DB93}"/>
              </a:ext>
            </a:extLst>
          </p:cNvPr>
          <p:cNvCxnSpPr/>
          <p:nvPr/>
        </p:nvCxnSpPr>
        <p:spPr>
          <a:xfrm>
            <a:off x="9520734" y="5675250"/>
            <a:ext cx="552032" cy="0"/>
          </a:xfrm>
          <a:prstGeom prst="straightConnector1">
            <a:avLst/>
          </a:prstGeom>
          <a:noFill/>
          <a:ln w="9525" cap="flat" cmpd="sng">
            <a:solidFill>
              <a:schemeClr val="dk1"/>
            </a:solidFill>
            <a:prstDash val="dash"/>
            <a:miter lim="800000"/>
            <a:headEnd type="none" w="sm" len="sm"/>
            <a:tailEnd type="none" w="sm" len="sm"/>
          </a:ln>
        </p:spPr>
      </p:cxnSp>
      <p:cxnSp>
        <p:nvCxnSpPr>
          <p:cNvPr id="5" name="Google Shape;372;gfce729c6ed_4_84">
            <a:extLst>
              <a:ext uri="{FF2B5EF4-FFF2-40B4-BE49-F238E27FC236}">
                <a16:creationId xmlns:a16="http://schemas.microsoft.com/office/drawing/2014/main" id="{35942579-EB2B-40B2-BAD3-029BBFD2D11A}"/>
              </a:ext>
            </a:extLst>
          </p:cNvPr>
          <p:cNvCxnSpPr/>
          <p:nvPr/>
        </p:nvCxnSpPr>
        <p:spPr>
          <a:xfrm>
            <a:off x="10110959" y="2058059"/>
            <a:ext cx="0" cy="3557764"/>
          </a:xfrm>
          <a:prstGeom prst="straightConnector1">
            <a:avLst/>
          </a:prstGeom>
          <a:noFill/>
          <a:ln w="9525" cap="flat" cmpd="sng">
            <a:solidFill>
              <a:schemeClr val="dk1"/>
            </a:solidFill>
            <a:prstDash val="dash"/>
            <a:miter lim="800000"/>
            <a:headEnd type="none" w="sm" len="sm"/>
            <a:tailEnd type="none" w="sm" len="sm"/>
          </a:ln>
        </p:spPr>
      </p:cxnSp>
      <p:sp>
        <p:nvSpPr>
          <p:cNvPr id="6" name="Google Shape;373;gfce729c6ed_4_84">
            <a:extLst>
              <a:ext uri="{FF2B5EF4-FFF2-40B4-BE49-F238E27FC236}">
                <a16:creationId xmlns:a16="http://schemas.microsoft.com/office/drawing/2014/main" id="{CEBF2CB6-7B50-4B8F-B56A-E0EFDFDBA323}"/>
              </a:ext>
            </a:extLst>
          </p:cNvPr>
          <p:cNvSpPr/>
          <p:nvPr/>
        </p:nvSpPr>
        <p:spPr>
          <a:xfrm>
            <a:off x="9622513" y="1701296"/>
            <a:ext cx="961292" cy="941573"/>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374;gfce729c6ed_4_84">
            <a:extLst>
              <a:ext uri="{FF2B5EF4-FFF2-40B4-BE49-F238E27FC236}">
                <a16:creationId xmlns:a16="http://schemas.microsoft.com/office/drawing/2014/main" id="{95C0BD23-0851-44AA-A4E8-C67DFB25A263}"/>
              </a:ext>
            </a:extLst>
          </p:cNvPr>
          <p:cNvSpPr/>
          <p:nvPr/>
        </p:nvSpPr>
        <p:spPr>
          <a:xfrm>
            <a:off x="9899134" y="3343368"/>
            <a:ext cx="450805" cy="930920"/>
          </a:xfrm>
          <a:prstGeom prst="can">
            <a:avLst>
              <a:gd name="adj" fmla="val 31811"/>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375;gfce729c6ed_4_84">
            <a:extLst>
              <a:ext uri="{FF2B5EF4-FFF2-40B4-BE49-F238E27FC236}">
                <a16:creationId xmlns:a16="http://schemas.microsoft.com/office/drawing/2014/main" id="{E62525EB-6D29-4D79-821F-8DA0FF5352B5}"/>
              </a:ext>
            </a:extLst>
          </p:cNvPr>
          <p:cNvSpPr/>
          <p:nvPr/>
        </p:nvSpPr>
        <p:spPr>
          <a:xfrm>
            <a:off x="9162711" y="3343368"/>
            <a:ext cx="1923650" cy="930920"/>
          </a:xfrm>
          <a:prstGeom prst="can">
            <a:avLst>
              <a:gd name="adj" fmla="val 29127"/>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376;gfce729c6ed_4_84">
            <a:extLst>
              <a:ext uri="{FF2B5EF4-FFF2-40B4-BE49-F238E27FC236}">
                <a16:creationId xmlns:a16="http://schemas.microsoft.com/office/drawing/2014/main" id="{45066CBB-5F99-403A-9197-F752D3350885}"/>
              </a:ext>
            </a:extLst>
          </p:cNvPr>
          <p:cNvSpPr/>
          <p:nvPr/>
        </p:nvSpPr>
        <p:spPr>
          <a:xfrm rot="5400000">
            <a:off x="10738543" y="3617960"/>
            <a:ext cx="100860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15 mm</a:t>
            </a:r>
            <a:endParaRPr sz="1400" b="0" i="0" u="none" strike="noStrike" cap="none">
              <a:solidFill>
                <a:srgbClr val="000000"/>
              </a:solidFill>
              <a:latin typeface="Arial"/>
              <a:ea typeface="Arial"/>
              <a:cs typeface="Arial"/>
              <a:sym typeface="Arial"/>
            </a:endParaRPr>
          </a:p>
        </p:txBody>
      </p:sp>
      <p:sp>
        <p:nvSpPr>
          <p:cNvPr id="10" name="Google Shape;377;gfce729c6ed_4_84">
            <a:extLst>
              <a:ext uri="{FF2B5EF4-FFF2-40B4-BE49-F238E27FC236}">
                <a16:creationId xmlns:a16="http://schemas.microsoft.com/office/drawing/2014/main" id="{EB498399-116C-414F-B335-2C1C58293CB9}"/>
              </a:ext>
            </a:extLst>
          </p:cNvPr>
          <p:cNvSpPr/>
          <p:nvPr/>
        </p:nvSpPr>
        <p:spPr>
          <a:xfrm>
            <a:off x="10166110" y="2810205"/>
            <a:ext cx="1233447" cy="2860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17.5 mm</a:t>
            </a:r>
            <a:endParaRPr sz="1400" b="0" i="0" u="none" strike="noStrike" cap="none">
              <a:solidFill>
                <a:srgbClr val="000000"/>
              </a:solidFill>
              <a:latin typeface="Arial"/>
              <a:ea typeface="Arial"/>
              <a:cs typeface="Arial"/>
              <a:sym typeface="Arial"/>
            </a:endParaRPr>
          </a:p>
        </p:txBody>
      </p:sp>
      <p:sp>
        <p:nvSpPr>
          <p:cNvPr id="11" name="Google Shape;378;gfce729c6ed_4_84">
            <a:extLst>
              <a:ext uri="{FF2B5EF4-FFF2-40B4-BE49-F238E27FC236}">
                <a16:creationId xmlns:a16="http://schemas.microsoft.com/office/drawing/2014/main" id="{68C12E5D-C762-4D0D-AC37-72C6CBA8EA35}"/>
              </a:ext>
            </a:extLst>
          </p:cNvPr>
          <p:cNvSpPr/>
          <p:nvPr/>
        </p:nvSpPr>
        <p:spPr>
          <a:xfrm>
            <a:off x="8996473" y="3022470"/>
            <a:ext cx="89159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 2 mm</a:t>
            </a:r>
            <a:endParaRPr sz="1400" b="0" i="0" u="none" strike="noStrike" cap="none">
              <a:solidFill>
                <a:srgbClr val="000000"/>
              </a:solidFill>
              <a:latin typeface="Arial"/>
              <a:ea typeface="Arial"/>
              <a:cs typeface="Arial"/>
              <a:sym typeface="Arial"/>
            </a:endParaRPr>
          </a:p>
        </p:txBody>
      </p:sp>
      <p:cxnSp>
        <p:nvCxnSpPr>
          <p:cNvPr id="12" name="Google Shape;379;gfce729c6ed_4_84">
            <a:extLst>
              <a:ext uri="{FF2B5EF4-FFF2-40B4-BE49-F238E27FC236}">
                <a16:creationId xmlns:a16="http://schemas.microsoft.com/office/drawing/2014/main" id="{D7E92CBC-7A7E-4088-9079-6025D7102D90}"/>
              </a:ext>
            </a:extLst>
          </p:cNvPr>
          <p:cNvCxnSpPr/>
          <p:nvPr/>
        </p:nvCxnSpPr>
        <p:spPr>
          <a:xfrm rot="10800000">
            <a:off x="10089667" y="3158252"/>
            <a:ext cx="1020140" cy="0"/>
          </a:xfrm>
          <a:prstGeom prst="straightConnector1">
            <a:avLst/>
          </a:prstGeom>
          <a:noFill/>
          <a:ln w="38100" cap="flat" cmpd="sng">
            <a:solidFill>
              <a:schemeClr val="dk1"/>
            </a:solidFill>
            <a:prstDash val="solid"/>
            <a:miter lim="800000"/>
            <a:headEnd type="triangle" w="med" len="med"/>
            <a:tailEnd type="triangle" w="med" len="med"/>
          </a:ln>
        </p:spPr>
      </p:cxnSp>
      <p:cxnSp>
        <p:nvCxnSpPr>
          <p:cNvPr id="13" name="Google Shape;380;gfce729c6ed_4_84">
            <a:extLst>
              <a:ext uri="{FF2B5EF4-FFF2-40B4-BE49-F238E27FC236}">
                <a16:creationId xmlns:a16="http://schemas.microsoft.com/office/drawing/2014/main" id="{8ECD354B-2829-4AF8-AC0F-FD2A2C02828F}"/>
              </a:ext>
            </a:extLst>
          </p:cNvPr>
          <p:cNvCxnSpPr/>
          <p:nvPr/>
        </p:nvCxnSpPr>
        <p:spPr>
          <a:xfrm rot="10800000">
            <a:off x="9845848" y="3253905"/>
            <a:ext cx="289649" cy="0"/>
          </a:xfrm>
          <a:prstGeom prst="straightConnector1">
            <a:avLst/>
          </a:prstGeom>
          <a:noFill/>
          <a:ln w="38100" cap="flat" cmpd="sng">
            <a:solidFill>
              <a:srgbClr val="FF0000"/>
            </a:solidFill>
            <a:prstDash val="solid"/>
            <a:miter lim="800000"/>
            <a:headEnd type="triangle" w="med" len="med"/>
            <a:tailEnd type="triangle" w="med" len="med"/>
          </a:ln>
        </p:spPr>
      </p:cxnSp>
      <p:sp>
        <p:nvSpPr>
          <p:cNvPr id="14" name="Google Shape;381;gfce729c6ed_4_84">
            <a:extLst>
              <a:ext uri="{FF2B5EF4-FFF2-40B4-BE49-F238E27FC236}">
                <a16:creationId xmlns:a16="http://schemas.microsoft.com/office/drawing/2014/main" id="{588063EA-EDF3-4B05-99FA-678EE889CEEB}"/>
              </a:ext>
            </a:extLst>
          </p:cNvPr>
          <p:cNvSpPr/>
          <p:nvPr/>
        </p:nvSpPr>
        <p:spPr>
          <a:xfrm>
            <a:off x="8366598" y="5292657"/>
            <a:ext cx="116602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Detector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Spacecraft</a:t>
            </a:r>
            <a:endParaRPr sz="1400" b="0" i="0" u="none" strike="noStrike" cap="none">
              <a:solidFill>
                <a:srgbClr val="000000"/>
              </a:solidFill>
              <a:latin typeface="Arial"/>
              <a:ea typeface="Arial"/>
              <a:cs typeface="Arial"/>
              <a:sym typeface="Arial"/>
            </a:endParaRPr>
          </a:p>
        </p:txBody>
      </p:sp>
      <p:sp>
        <p:nvSpPr>
          <p:cNvPr id="15" name="Google Shape;382;gfce729c6ed_4_84">
            <a:extLst>
              <a:ext uri="{FF2B5EF4-FFF2-40B4-BE49-F238E27FC236}">
                <a16:creationId xmlns:a16="http://schemas.microsoft.com/office/drawing/2014/main" id="{4F192A33-B04E-471C-93CB-BBC89DC78786}"/>
              </a:ext>
            </a:extLst>
          </p:cNvPr>
          <p:cNvSpPr/>
          <p:nvPr/>
        </p:nvSpPr>
        <p:spPr>
          <a:xfrm>
            <a:off x="10682373" y="2024387"/>
            <a:ext cx="53412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Sun</a:t>
            </a:r>
            <a:endParaRPr sz="1400" b="0" i="0" u="none" strike="noStrike" cap="none">
              <a:solidFill>
                <a:srgbClr val="000000"/>
              </a:solidFill>
              <a:latin typeface="Arial"/>
              <a:ea typeface="Arial"/>
              <a:cs typeface="Arial"/>
              <a:sym typeface="Arial"/>
            </a:endParaRPr>
          </a:p>
        </p:txBody>
      </p:sp>
      <p:sp>
        <p:nvSpPr>
          <p:cNvPr id="16" name="Google Shape;383;gfce729c6ed_4_84">
            <a:extLst>
              <a:ext uri="{FF2B5EF4-FFF2-40B4-BE49-F238E27FC236}">
                <a16:creationId xmlns:a16="http://schemas.microsoft.com/office/drawing/2014/main" id="{E2340C9E-B6F2-4EA1-A9E3-CE2E8D90FD66}"/>
              </a:ext>
            </a:extLst>
          </p:cNvPr>
          <p:cNvSpPr/>
          <p:nvPr/>
        </p:nvSpPr>
        <p:spPr>
          <a:xfrm>
            <a:off x="8028056" y="3485662"/>
            <a:ext cx="116602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Optics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Spacecraft</a:t>
            </a:r>
            <a:endParaRPr sz="1400" b="0" i="0" u="none" strike="noStrike" cap="none">
              <a:solidFill>
                <a:srgbClr val="000000"/>
              </a:solidFill>
              <a:latin typeface="Arial"/>
              <a:ea typeface="Arial"/>
              <a:cs typeface="Arial"/>
              <a:sym typeface="Arial"/>
            </a:endParaRPr>
          </a:p>
        </p:txBody>
      </p:sp>
      <p:cxnSp>
        <p:nvCxnSpPr>
          <p:cNvPr id="17" name="Google Shape;384;gfce729c6ed_4_84">
            <a:extLst>
              <a:ext uri="{FF2B5EF4-FFF2-40B4-BE49-F238E27FC236}">
                <a16:creationId xmlns:a16="http://schemas.microsoft.com/office/drawing/2014/main" id="{45579975-A5D1-48E8-AC2F-0C45D9058168}"/>
              </a:ext>
            </a:extLst>
          </p:cNvPr>
          <p:cNvCxnSpPr/>
          <p:nvPr/>
        </p:nvCxnSpPr>
        <p:spPr>
          <a:xfrm rot="10800000" flipH="1">
            <a:off x="10159754" y="4183911"/>
            <a:ext cx="894212" cy="1361852"/>
          </a:xfrm>
          <a:prstGeom prst="straightConnector1">
            <a:avLst/>
          </a:prstGeom>
          <a:noFill/>
          <a:ln w="9525" cap="flat" cmpd="sng">
            <a:solidFill>
              <a:schemeClr val="dk1"/>
            </a:solidFill>
            <a:prstDash val="solid"/>
            <a:miter lim="800000"/>
            <a:headEnd type="none" w="sm" len="sm"/>
            <a:tailEnd type="none" w="sm" len="sm"/>
          </a:ln>
        </p:spPr>
      </p:cxnSp>
      <p:sp>
        <p:nvSpPr>
          <p:cNvPr id="18" name="Google Shape;386;gfce729c6ed_4_84">
            <a:extLst>
              <a:ext uri="{FF2B5EF4-FFF2-40B4-BE49-F238E27FC236}">
                <a16:creationId xmlns:a16="http://schemas.microsoft.com/office/drawing/2014/main" id="{AFC9B56F-D26D-45DD-8781-2DF51DCB6ECB}"/>
              </a:ext>
            </a:extLst>
          </p:cNvPr>
          <p:cNvSpPr/>
          <p:nvPr/>
        </p:nvSpPr>
        <p:spPr>
          <a:xfrm>
            <a:off x="10295637" y="5132965"/>
            <a:ext cx="105971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90 arcsec</a:t>
            </a:r>
            <a:endParaRPr sz="1400" b="0" i="0" u="none" strike="noStrike" cap="none">
              <a:solidFill>
                <a:srgbClr val="000000"/>
              </a:solidFill>
              <a:latin typeface="Arial"/>
              <a:ea typeface="Arial"/>
              <a:cs typeface="Arial"/>
              <a:sym typeface="Arial"/>
            </a:endParaRPr>
          </a:p>
        </p:txBody>
      </p:sp>
      <p:sp>
        <p:nvSpPr>
          <p:cNvPr id="19" name="Google Shape;387;gfce729c6ed_4_84">
            <a:extLst>
              <a:ext uri="{FF2B5EF4-FFF2-40B4-BE49-F238E27FC236}">
                <a16:creationId xmlns:a16="http://schemas.microsoft.com/office/drawing/2014/main" id="{7FBD911A-55FB-4C53-819A-44ABF71C0D97}"/>
              </a:ext>
            </a:extLst>
          </p:cNvPr>
          <p:cNvSpPr/>
          <p:nvPr/>
        </p:nvSpPr>
        <p:spPr>
          <a:xfrm>
            <a:off x="8286752" y="1901110"/>
            <a:ext cx="1155636"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pointing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Stability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(over 10s)</a:t>
            </a:r>
            <a:endParaRPr sz="1400" b="0" i="0" u="none" strike="noStrike" cap="none">
              <a:solidFill>
                <a:srgbClr val="000000"/>
              </a:solidFill>
              <a:latin typeface="Arial"/>
              <a:ea typeface="Arial"/>
              <a:cs typeface="Arial"/>
              <a:sym typeface="Arial"/>
            </a:endParaRPr>
          </a:p>
        </p:txBody>
      </p:sp>
      <p:cxnSp>
        <p:nvCxnSpPr>
          <p:cNvPr id="20" name="Google Shape;388;gfce729c6ed_4_84">
            <a:extLst>
              <a:ext uri="{FF2B5EF4-FFF2-40B4-BE49-F238E27FC236}">
                <a16:creationId xmlns:a16="http://schemas.microsoft.com/office/drawing/2014/main" id="{E5996C26-DA46-4AE7-9C8E-C0EAADA5604D}"/>
              </a:ext>
            </a:extLst>
          </p:cNvPr>
          <p:cNvCxnSpPr/>
          <p:nvPr/>
        </p:nvCxnSpPr>
        <p:spPr>
          <a:xfrm>
            <a:off x="9722638" y="3891942"/>
            <a:ext cx="0" cy="1783308"/>
          </a:xfrm>
          <a:prstGeom prst="straightConnector1">
            <a:avLst/>
          </a:prstGeom>
          <a:noFill/>
          <a:ln w="38100" cap="flat" cmpd="sng">
            <a:solidFill>
              <a:schemeClr val="dk1"/>
            </a:solidFill>
            <a:prstDash val="solid"/>
            <a:miter lim="800000"/>
            <a:headEnd type="triangle" w="med" len="med"/>
            <a:tailEnd type="triangle" w="med" len="med"/>
          </a:ln>
        </p:spPr>
      </p:cxnSp>
      <p:cxnSp>
        <p:nvCxnSpPr>
          <p:cNvPr id="21" name="Google Shape;389;gfce729c6ed_4_84">
            <a:extLst>
              <a:ext uri="{FF2B5EF4-FFF2-40B4-BE49-F238E27FC236}">
                <a16:creationId xmlns:a16="http://schemas.microsoft.com/office/drawing/2014/main" id="{3090FA9B-1D09-45D0-8F87-CE05ED92FD61}"/>
              </a:ext>
            </a:extLst>
          </p:cNvPr>
          <p:cNvCxnSpPr/>
          <p:nvPr/>
        </p:nvCxnSpPr>
        <p:spPr>
          <a:xfrm rot="10800000">
            <a:off x="9466449" y="3891942"/>
            <a:ext cx="512378" cy="0"/>
          </a:xfrm>
          <a:prstGeom prst="straightConnector1">
            <a:avLst/>
          </a:prstGeom>
          <a:noFill/>
          <a:ln w="9525" cap="flat" cmpd="sng">
            <a:solidFill>
              <a:schemeClr val="dk1"/>
            </a:solidFill>
            <a:prstDash val="dash"/>
            <a:miter lim="800000"/>
            <a:headEnd type="none" w="sm" len="sm"/>
            <a:tailEnd type="none" w="sm" len="sm"/>
          </a:ln>
        </p:spPr>
      </p:cxnSp>
      <p:sp>
        <p:nvSpPr>
          <p:cNvPr id="22" name="Google Shape;390;gfce729c6ed_4_84">
            <a:extLst>
              <a:ext uri="{FF2B5EF4-FFF2-40B4-BE49-F238E27FC236}">
                <a16:creationId xmlns:a16="http://schemas.microsoft.com/office/drawing/2014/main" id="{E3C7E826-0A3F-4CFC-9A21-22B087626685}"/>
              </a:ext>
            </a:extLst>
          </p:cNvPr>
          <p:cNvSpPr txBox="1"/>
          <p:nvPr/>
        </p:nvSpPr>
        <p:spPr>
          <a:xfrm rot="-5400000">
            <a:off x="9141346" y="4738641"/>
            <a:ext cx="788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40 m</a:t>
            </a:r>
            <a:endParaRPr sz="1400" b="0" i="0" u="none" strike="noStrike" cap="none">
              <a:solidFill>
                <a:srgbClr val="000000"/>
              </a:solidFill>
              <a:latin typeface="Arial"/>
              <a:ea typeface="Arial"/>
              <a:cs typeface="Arial"/>
              <a:sym typeface="Arial"/>
            </a:endParaRPr>
          </a:p>
        </p:txBody>
      </p:sp>
      <p:pic>
        <p:nvPicPr>
          <p:cNvPr id="23" name="Google Shape;391;gfce729c6ed_4_84">
            <a:extLst>
              <a:ext uri="{FF2B5EF4-FFF2-40B4-BE49-F238E27FC236}">
                <a16:creationId xmlns:a16="http://schemas.microsoft.com/office/drawing/2014/main" id="{7297BFCA-3257-496A-AD3F-836EBDD6FD1A}"/>
              </a:ext>
            </a:extLst>
          </p:cNvPr>
          <p:cNvPicPr preferRelativeResize="0"/>
          <p:nvPr/>
        </p:nvPicPr>
        <p:blipFill rotWithShape="1">
          <a:blip r:embed="rId2">
            <a:alphaModFix/>
          </a:blip>
          <a:srcRect/>
          <a:stretch/>
        </p:blipFill>
        <p:spPr>
          <a:xfrm>
            <a:off x="9705688" y="5414069"/>
            <a:ext cx="859617" cy="601732"/>
          </a:xfrm>
          <a:prstGeom prst="rect">
            <a:avLst/>
          </a:prstGeom>
          <a:noFill/>
          <a:ln>
            <a:noFill/>
          </a:ln>
        </p:spPr>
      </p:pic>
      <p:pic>
        <p:nvPicPr>
          <p:cNvPr id="24" name="Google Shape;392;gfce729c6ed_4_84">
            <a:extLst>
              <a:ext uri="{FF2B5EF4-FFF2-40B4-BE49-F238E27FC236}">
                <a16:creationId xmlns:a16="http://schemas.microsoft.com/office/drawing/2014/main" id="{9F50B30F-C11F-4ADC-A1AD-7A6D2D386469}"/>
              </a:ext>
            </a:extLst>
          </p:cNvPr>
          <p:cNvPicPr preferRelativeResize="0"/>
          <p:nvPr/>
        </p:nvPicPr>
        <p:blipFill rotWithShape="1">
          <a:blip r:embed="rId2">
            <a:alphaModFix/>
          </a:blip>
          <a:srcRect/>
          <a:stretch/>
        </p:blipFill>
        <p:spPr>
          <a:xfrm>
            <a:off x="9725439" y="3699165"/>
            <a:ext cx="859617" cy="601732"/>
          </a:xfrm>
          <a:prstGeom prst="rect">
            <a:avLst/>
          </a:prstGeom>
          <a:noFill/>
          <a:ln>
            <a:noFill/>
          </a:ln>
        </p:spPr>
      </p:pic>
      <p:pic>
        <p:nvPicPr>
          <p:cNvPr id="25" name="Google Shape;550;p21">
            <a:extLst>
              <a:ext uri="{FF2B5EF4-FFF2-40B4-BE49-F238E27FC236}">
                <a16:creationId xmlns:a16="http://schemas.microsoft.com/office/drawing/2014/main" id="{097F2794-0DF2-4370-B685-27E6AE820C6A}"/>
              </a:ext>
            </a:extLst>
          </p:cNvPr>
          <p:cNvPicPr preferRelativeResize="0"/>
          <p:nvPr/>
        </p:nvPicPr>
        <p:blipFill rotWithShape="1">
          <a:blip r:embed="rId3">
            <a:alphaModFix/>
          </a:blip>
          <a:srcRect l="8081" r="8081"/>
          <a:stretch/>
        </p:blipFill>
        <p:spPr>
          <a:xfrm>
            <a:off x="206561" y="158838"/>
            <a:ext cx="7968743" cy="4142059"/>
          </a:xfrm>
          <a:prstGeom prst="rect">
            <a:avLst/>
          </a:prstGeom>
          <a:noFill/>
          <a:ln>
            <a:noFill/>
          </a:ln>
        </p:spPr>
      </p:pic>
      <p:sp>
        <p:nvSpPr>
          <p:cNvPr id="26" name="Google Shape;548;p21">
            <a:extLst>
              <a:ext uri="{FF2B5EF4-FFF2-40B4-BE49-F238E27FC236}">
                <a16:creationId xmlns:a16="http://schemas.microsoft.com/office/drawing/2014/main" id="{838BF66A-8E05-4F07-82A4-772F9ADBB4AD}"/>
              </a:ext>
            </a:extLst>
          </p:cNvPr>
          <p:cNvSpPr txBox="1">
            <a:spLocks/>
          </p:cNvSpPr>
          <p:nvPr/>
        </p:nvSpPr>
        <p:spPr>
          <a:xfrm>
            <a:off x="547951" y="4292370"/>
            <a:ext cx="5666115" cy="1857989"/>
          </a:xfrm>
          <a:prstGeom prst="rect">
            <a:avLst/>
          </a:prstGeom>
          <a:noFill/>
          <a:ln>
            <a:noFill/>
          </a:ln>
        </p:spPr>
        <p:txBody>
          <a:bodyPr spcFirstLastPara="1" wrap="square" lIns="91425" tIns="45700" rIns="91425" bIns="4570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06400">
              <a:buSzPts val="2800"/>
            </a:pPr>
            <a:r>
              <a:rPr lang="en-US" i="1" u="sng"/>
              <a:t>CoM alignment</a:t>
            </a:r>
            <a:r>
              <a:rPr lang="en-US"/>
              <a:t> performances </a:t>
            </a:r>
          </a:p>
          <a:p>
            <a:pPr marL="457200" indent="-406400">
              <a:buSzPts val="2800"/>
            </a:pPr>
            <a:r>
              <a:rPr lang="en-US"/>
              <a:t>100 Monte Carlo’s</a:t>
            </a:r>
          </a:p>
          <a:p>
            <a:pPr marL="457200" indent="-406400">
              <a:buSzPts val="2800"/>
            </a:pPr>
            <a:r>
              <a:rPr lang="en-US"/>
              <a:t>Observation success rate = 52%</a:t>
            </a:r>
          </a:p>
          <a:p>
            <a:pPr marL="457200" indent="-406400">
              <a:buSzPts val="2800"/>
            </a:pPr>
            <a:r>
              <a:rPr lang="en-US"/>
              <a:t>Relative velocity requirement met in 100% of sims</a:t>
            </a:r>
          </a:p>
        </p:txBody>
      </p:sp>
      <p:sp>
        <p:nvSpPr>
          <p:cNvPr id="27" name="Footer Placeholder 4">
            <a:extLst>
              <a:ext uri="{FF2B5EF4-FFF2-40B4-BE49-F238E27FC236}">
                <a16:creationId xmlns:a16="http://schemas.microsoft.com/office/drawing/2014/main" id="{DF83273A-2995-482E-BFC2-94DB94D741F3}"/>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643105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2270D-2039-4A91-ABB6-C5B53E2D6116}"/>
              </a:ext>
            </a:extLst>
          </p:cNvPr>
          <p:cNvSpPr>
            <a:spLocks noGrp="1"/>
          </p:cNvSpPr>
          <p:nvPr>
            <p:ph type="sldNum" sz="quarter" idx="12"/>
          </p:nvPr>
        </p:nvSpPr>
        <p:spPr/>
        <p:txBody>
          <a:bodyPr/>
          <a:lstStyle/>
          <a:p>
            <a:fld id="{8A3B990D-D9BC-B549-873A-0C143C6EBCEF}" type="slidenum">
              <a:rPr lang="en-US" smtClean="0"/>
              <a:t>44</a:t>
            </a:fld>
            <a:endParaRPr lang="en-US"/>
          </a:p>
        </p:txBody>
      </p:sp>
      <p:pic>
        <p:nvPicPr>
          <p:cNvPr id="4" name="Google Shape;601;gfcf992507a_0_24">
            <a:extLst>
              <a:ext uri="{FF2B5EF4-FFF2-40B4-BE49-F238E27FC236}">
                <a16:creationId xmlns:a16="http://schemas.microsoft.com/office/drawing/2014/main" id="{2A080C5D-47C3-48C4-B33A-20D6F1EE651E}"/>
              </a:ext>
            </a:extLst>
          </p:cNvPr>
          <p:cNvPicPr preferRelativeResize="0"/>
          <p:nvPr/>
        </p:nvPicPr>
        <p:blipFill>
          <a:blip r:embed="rId2">
            <a:alphaModFix/>
          </a:blip>
          <a:stretch>
            <a:fillRect/>
          </a:stretch>
        </p:blipFill>
        <p:spPr>
          <a:xfrm>
            <a:off x="6097388" y="1639000"/>
            <a:ext cx="6093215" cy="4572001"/>
          </a:xfrm>
          <a:prstGeom prst="rect">
            <a:avLst/>
          </a:prstGeom>
          <a:noFill/>
          <a:ln>
            <a:noFill/>
          </a:ln>
        </p:spPr>
      </p:pic>
      <p:pic>
        <p:nvPicPr>
          <p:cNvPr id="5" name="Google Shape;623;gfa224f3fa0_1_0">
            <a:extLst>
              <a:ext uri="{FF2B5EF4-FFF2-40B4-BE49-F238E27FC236}">
                <a16:creationId xmlns:a16="http://schemas.microsoft.com/office/drawing/2014/main" id="{5917FF3D-ED07-4324-812B-C15B16C1AB8B}"/>
              </a:ext>
            </a:extLst>
          </p:cNvPr>
          <p:cNvPicPr preferRelativeResize="0"/>
          <p:nvPr/>
        </p:nvPicPr>
        <p:blipFill>
          <a:blip r:embed="rId3">
            <a:alphaModFix/>
          </a:blip>
          <a:stretch>
            <a:fillRect/>
          </a:stretch>
        </p:blipFill>
        <p:spPr>
          <a:xfrm>
            <a:off x="265932" y="1142999"/>
            <a:ext cx="6093215" cy="4572001"/>
          </a:xfrm>
          <a:prstGeom prst="rect">
            <a:avLst/>
          </a:prstGeom>
          <a:noFill/>
          <a:ln>
            <a:noFill/>
          </a:ln>
        </p:spPr>
      </p:pic>
      <p:sp>
        <p:nvSpPr>
          <p:cNvPr id="6" name="Google Shape;627;gfa224f3fa0_1_0">
            <a:extLst>
              <a:ext uri="{FF2B5EF4-FFF2-40B4-BE49-F238E27FC236}">
                <a16:creationId xmlns:a16="http://schemas.microsoft.com/office/drawing/2014/main" id="{7963491A-4006-4844-A1DA-519AA0CC2376}"/>
              </a:ext>
            </a:extLst>
          </p:cNvPr>
          <p:cNvSpPr txBox="1"/>
          <p:nvPr/>
        </p:nvSpPr>
        <p:spPr>
          <a:xfrm>
            <a:off x="265932" y="927449"/>
            <a:ext cx="6607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a:latin typeface="Tahoma"/>
                <a:ea typeface="Tahoma"/>
                <a:cs typeface="Tahoma"/>
                <a:sym typeface="Tahoma"/>
              </a:rPr>
              <a:t>RTN with State Uncertainty and Maneuver Execution Error</a:t>
            </a:r>
            <a:endParaRPr sz="1600" b="1" i="0" u="none" strike="noStrike" cap="none">
              <a:solidFill>
                <a:srgbClr val="000000"/>
              </a:solidFill>
              <a:latin typeface="Tahoma"/>
              <a:ea typeface="Tahoma"/>
              <a:cs typeface="Tahoma"/>
              <a:sym typeface="Tahoma"/>
            </a:endParaRPr>
          </a:p>
        </p:txBody>
      </p:sp>
      <p:sp>
        <p:nvSpPr>
          <p:cNvPr id="7" name="Google Shape;605;gfcf992507a_0_24">
            <a:extLst>
              <a:ext uri="{FF2B5EF4-FFF2-40B4-BE49-F238E27FC236}">
                <a16:creationId xmlns:a16="http://schemas.microsoft.com/office/drawing/2014/main" id="{4DDE8EC0-7604-4070-B1DB-30290FE2C355}"/>
              </a:ext>
            </a:extLst>
          </p:cNvPr>
          <p:cNvSpPr txBox="1"/>
          <p:nvPr/>
        </p:nvSpPr>
        <p:spPr>
          <a:xfrm>
            <a:off x="6759768" y="1423450"/>
            <a:ext cx="51663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a:latin typeface="Tahoma"/>
                <a:ea typeface="Tahoma"/>
                <a:cs typeface="Tahoma"/>
                <a:sym typeface="Tahoma"/>
              </a:rPr>
              <a:t>Science mode r</a:t>
            </a:r>
            <a:r>
              <a:rPr lang="en-US" sz="1600" b="1" i="0" u="none" strike="noStrike" cap="none">
                <a:solidFill>
                  <a:srgbClr val="000000"/>
                </a:solidFill>
                <a:latin typeface="Tahoma"/>
                <a:ea typeface="Tahoma"/>
                <a:cs typeface="Tahoma"/>
                <a:sym typeface="Tahoma"/>
              </a:rPr>
              <a:t>elative </a:t>
            </a:r>
            <a:r>
              <a:rPr lang="en-US" sz="1600" b="1">
                <a:latin typeface="Tahoma"/>
                <a:ea typeface="Tahoma"/>
                <a:cs typeface="Tahoma"/>
                <a:sym typeface="Tahoma"/>
              </a:rPr>
              <a:t>o</a:t>
            </a:r>
            <a:r>
              <a:rPr lang="en-US" sz="1600" b="1" i="0" u="none" strike="noStrike" cap="none">
                <a:solidFill>
                  <a:srgbClr val="000000"/>
                </a:solidFill>
                <a:latin typeface="Tahoma"/>
                <a:ea typeface="Tahoma"/>
                <a:cs typeface="Tahoma"/>
                <a:sym typeface="Tahoma"/>
              </a:rPr>
              <a:t>rbit in RT and RN</a:t>
            </a:r>
            <a:endParaRPr sz="1600" b="1" i="0" u="none" strike="noStrike" cap="none">
              <a:solidFill>
                <a:srgbClr val="000000"/>
              </a:solidFill>
              <a:latin typeface="Tahoma"/>
              <a:ea typeface="Tahoma"/>
              <a:cs typeface="Tahoma"/>
              <a:sym typeface="Tahoma"/>
            </a:endParaRPr>
          </a:p>
        </p:txBody>
      </p:sp>
      <p:sp>
        <p:nvSpPr>
          <p:cNvPr id="8" name="Footer Placeholder 4">
            <a:extLst>
              <a:ext uri="{FF2B5EF4-FFF2-40B4-BE49-F238E27FC236}">
                <a16:creationId xmlns:a16="http://schemas.microsoft.com/office/drawing/2014/main" id="{B0F9A81D-9C6C-45A6-916C-89EB08C5B909}"/>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169738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E284-6CFD-45DD-8A24-269C9D344ED7}"/>
              </a:ext>
            </a:extLst>
          </p:cNvPr>
          <p:cNvSpPr>
            <a:spLocks noGrp="1"/>
          </p:cNvSpPr>
          <p:nvPr>
            <p:ph type="title"/>
          </p:nvPr>
        </p:nvSpPr>
        <p:spPr/>
        <p:txBody>
          <a:bodyPr/>
          <a:lstStyle/>
          <a:p>
            <a:r>
              <a:rPr lang="en-US"/>
              <a:t>Mission Overview/Background</a:t>
            </a:r>
          </a:p>
        </p:txBody>
      </p:sp>
      <p:sp>
        <p:nvSpPr>
          <p:cNvPr id="5" name="Slide Number Placeholder 4">
            <a:extLst>
              <a:ext uri="{FF2B5EF4-FFF2-40B4-BE49-F238E27FC236}">
                <a16:creationId xmlns:a16="http://schemas.microsoft.com/office/drawing/2014/main" id="{D36E4E8E-2494-4A3C-9707-98FD5B9A96FC}"/>
              </a:ext>
            </a:extLst>
          </p:cNvPr>
          <p:cNvSpPr>
            <a:spLocks noGrp="1"/>
          </p:cNvSpPr>
          <p:nvPr>
            <p:ph type="sldNum" sz="quarter" idx="12"/>
          </p:nvPr>
        </p:nvSpPr>
        <p:spPr/>
        <p:txBody>
          <a:bodyPr/>
          <a:lstStyle/>
          <a:p>
            <a:fld id="{8A3B990D-D9BC-B549-873A-0C143C6EBCEF}" type="slidenum">
              <a:rPr lang="en-US" smtClean="0"/>
              <a:t>5</a:t>
            </a:fld>
            <a:endParaRPr lang="en-US" dirty="0"/>
          </a:p>
        </p:txBody>
      </p:sp>
      <p:pic>
        <p:nvPicPr>
          <p:cNvPr id="6" name="Picture 5">
            <a:extLst>
              <a:ext uri="{FF2B5EF4-FFF2-40B4-BE49-F238E27FC236}">
                <a16:creationId xmlns:a16="http://schemas.microsoft.com/office/drawing/2014/main" id="{03DC5D0D-BD0A-4D73-A627-378FB9F0FD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82" t="6936" r="15990" b="4113"/>
          <a:stretch/>
        </p:blipFill>
        <p:spPr bwMode="auto">
          <a:xfrm>
            <a:off x="7676707" y="1825625"/>
            <a:ext cx="4380613" cy="3386656"/>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6E832966-A534-4188-A4B6-B8A810440231}"/>
              </a:ext>
            </a:extLst>
          </p:cNvPr>
          <p:cNvSpPr>
            <a:spLocks noGrp="1"/>
          </p:cNvSpPr>
          <p:nvPr>
            <p:ph idx="1"/>
          </p:nvPr>
        </p:nvSpPr>
        <p:spPr>
          <a:xfrm>
            <a:off x="838200" y="1825625"/>
            <a:ext cx="7104321" cy="4447584"/>
          </a:xfrm>
        </p:spPr>
        <p:txBody>
          <a:bodyPr>
            <a:normAutofit lnSpcReduction="10000"/>
          </a:bodyPr>
          <a:lstStyle/>
          <a:p>
            <a:r>
              <a:rPr lang="en-US" dirty="0"/>
              <a:t>National Science Foundation funded CubeSat mission created from CubeSat Ideas Lab in February 2019</a:t>
            </a:r>
          </a:p>
          <a:p>
            <a:r>
              <a:rPr lang="en-US" dirty="0"/>
              <a:t>VISORS strives to </a:t>
            </a:r>
            <a:r>
              <a:rPr lang="en-US" b="1" dirty="0"/>
              <a:t>further knowledge of the solar corona </a:t>
            </a:r>
            <a:r>
              <a:rPr lang="en-US" dirty="0"/>
              <a:t>via a 2 x 6U CubeSat distributed telescope in LEO</a:t>
            </a:r>
          </a:p>
          <a:p>
            <a:pPr lvl="1"/>
            <a:r>
              <a:rPr lang="en-US" dirty="0"/>
              <a:t>Optics Spacecraft (OSC) serves as a sunshield and hosts diffraction optics</a:t>
            </a:r>
          </a:p>
          <a:p>
            <a:pPr lvl="1"/>
            <a:r>
              <a:rPr lang="en-US" dirty="0"/>
              <a:t>Detector Spacecraft (DSC) hosts the detector instrument </a:t>
            </a:r>
          </a:p>
          <a:p>
            <a:r>
              <a:rPr lang="en-US" b="1" dirty="0"/>
              <a:t>Launch</a:t>
            </a:r>
            <a:r>
              <a:rPr lang="en-US" dirty="0"/>
              <a:t> planned during solar maximum in </a:t>
            </a:r>
            <a:r>
              <a:rPr lang="en-US" b="1" dirty="0"/>
              <a:t>Q1 2024 </a:t>
            </a:r>
            <a:r>
              <a:rPr lang="en-US" dirty="0"/>
              <a:t>– mission has </a:t>
            </a:r>
            <a:r>
              <a:rPr lang="en-US" b="1" dirty="0"/>
              <a:t>cleared CDR</a:t>
            </a:r>
          </a:p>
          <a:p>
            <a:endParaRPr lang="en-US" dirty="0"/>
          </a:p>
          <a:p>
            <a:endParaRPr lang="en-US" dirty="0"/>
          </a:p>
          <a:p>
            <a:endParaRPr lang="en-US" dirty="0"/>
          </a:p>
          <a:p>
            <a:endParaRPr lang="en-US" dirty="0"/>
          </a:p>
        </p:txBody>
      </p:sp>
      <p:sp>
        <p:nvSpPr>
          <p:cNvPr id="9" name="Footer Placeholder 4">
            <a:extLst>
              <a:ext uri="{FF2B5EF4-FFF2-40B4-BE49-F238E27FC236}">
                <a16:creationId xmlns:a16="http://schemas.microsoft.com/office/drawing/2014/main" id="{95AB7551-1D7B-44F4-BF97-EEFB3A03591E}"/>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15324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6C558-A52B-45A3-B6A0-6B20480E24E8}"/>
              </a:ext>
            </a:extLst>
          </p:cNvPr>
          <p:cNvSpPr>
            <a:spLocks noGrp="1"/>
          </p:cNvSpPr>
          <p:nvPr>
            <p:ph type="title"/>
          </p:nvPr>
        </p:nvSpPr>
        <p:spPr>
          <a:xfrm>
            <a:off x="838201" y="365125"/>
            <a:ext cx="5550408" cy="1325563"/>
          </a:xfrm>
        </p:spPr>
        <p:txBody>
          <a:bodyPr/>
          <a:lstStyle/>
          <a:p>
            <a:r>
              <a:rPr lang="en-US" dirty="0"/>
              <a:t>Mission Objectives and Goals</a:t>
            </a:r>
          </a:p>
        </p:txBody>
      </p:sp>
      <p:sp>
        <p:nvSpPr>
          <p:cNvPr id="3" name="Content Placeholder 2">
            <a:extLst>
              <a:ext uri="{FF2B5EF4-FFF2-40B4-BE49-F238E27FC236}">
                <a16:creationId xmlns:a16="http://schemas.microsoft.com/office/drawing/2014/main" id="{672A3FDE-4733-4230-8E19-F6168D723A6F}"/>
              </a:ext>
            </a:extLst>
          </p:cNvPr>
          <p:cNvSpPr>
            <a:spLocks noGrp="1"/>
          </p:cNvSpPr>
          <p:nvPr>
            <p:ph idx="1"/>
          </p:nvPr>
        </p:nvSpPr>
        <p:spPr>
          <a:xfrm>
            <a:off x="838200" y="1825625"/>
            <a:ext cx="6786998" cy="4351338"/>
          </a:xfrm>
        </p:spPr>
        <p:txBody>
          <a:bodyPr>
            <a:normAutofit lnSpcReduction="10000"/>
          </a:bodyPr>
          <a:lstStyle/>
          <a:p>
            <a:r>
              <a:rPr lang="en-US" dirty="0"/>
              <a:t>Minimum Mission Success Science Goal:</a:t>
            </a:r>
          </a:p>
          <a:p>
            <a:pPr lvl="1"/>
            <a:r>
              <a:rPr lang="en-US" i="1" dirty="0"/>
              <a:t>Downlink a single image of the solar corona in the He II 304 Å line with a resolution of at least 0.2 arcseconds</a:t>
            </a:r>
          </a:p>
          <a:p>
            <a:r>
              <a:rPr lang="en-US" dirty="0"/>
              <a:t>Achieving this goal will:</a:t>
            </a:r>
          </a:p>
          <a:p>
            <a:pPr lvl="1"/>
            <a:r>
              <a:rPr lang="en-US" dirty="0"/>
              <a:t>Allow </a:t>
            </a:r>
            <a:r>
              <a:rPr lang="en-US" b="1" dirty="0"/>
              <a:t>observation and study of heat release regions </a:t>
            </a:r>
            <a:r>
              <a:rPr lang="en-US" dirty="0"/>
              <a:t>in the corona</a:t>
            </a:r>
          </a:p>
          <a:p>
            <a:pPr lvl="1"/>
            <a:r>
              <a:rPr lang="en-US" b="1" dirty="0"/>
              <a:t>Demonstrate key formation-flying technologies</a:t>
            </a:r>
          </a:p>
          <a:p>
            <a:pPr lvl="2"/>
            <a:r>
              <a:rPr lang="en-US" dirty="0"/>
              <a:t>Photon Sieve Optics</a:t>
            </a:r>
          </a:p>
          <a:p>
            <a:pPr lvl="2"/>
            <a:r>
              <a:rPr lang="en-US" dirty="0"/>
              <a:t>Near-Full-Sky-Coverage Inter-satellite Link (XLINK)</a:t>
            </a:r>
          </a:p>
          <a:p>
            <a:pPr lvl="2"/>
            <a:r>
              <a:rPr lang="en-US" dirty="0"/>
              <a:t>GNC Algorithms for precise formation control</a:t>
            </a:r>
          </a:p>
        </p:txBody>
      </p:sp>
      <p:sp>
        <p:nvSpPr>
          <p:cNvPr id="4" name="Slide Number Placeholder 3">
            <a:extLst>
              <a:ext uri="{FF2B5EF4-FFF2-40B4-BE49-F238E27FC236}">
                <a16:creationId xmlns:a16="http://schemas.microsoft.com/office/drawing/2014/main" id="{B5ADB83B-61AF-4D1B-BFFC-240436C2EEF2}"/>
              </a:ext>
            </a:extLst>
          </p:cNvPr>
          <p:cNvSpPr>
            <a:spLocks noGrp="1"/>
          </p:cNvSpPr>
          <p:nvPr>
            <p:ph type="sldNum" sz="quarter" idx="12"/>
          </p:nvPr>
        </p:nvSpPr>
        <p:spPr/>
        <p:txBody>
          <a:bodyPr/>
          <a:lstStyle/>
          <a:p>
            <a:fld id="{8A3B990D-D9BC-B549-873A-0C143C6EBCEF}" type="slidenum">
              <a:rPr lang="en-US" smtClean="0"/>
              <a:t>6</a:t>
            </a:fld>
            <a:endParaRPr lang="en-US"/>
          </a:p>
        </p:txBody>
      </p:sp>
      <p:grpSp>
        <p:nvGrpSpPr>
          <p:cNvPr id="6" name="Group 5">
            <a:extLst>
              <a:ext uri="{FF2B5EF4-FFF2-40B4-BE49-F238E27FC236}">
                <a16:creationId xmlns:a16="http://schemas.microsoft.com/office/drawing/2014/main" id="{A5C5F792-E622-475B-BA29-778F77E19AF3}"/>
              </a:ext>
            </a:extLst>
          </p:cNvPr>
          <p:cNvGrpSpPr>
            <a:grpSpLocks noChangeAspect="1"/>
          </p:cNvGrpSpPr>
          <p:nvPr/>
        </p:nvGrpSpPr>
        <p:grpSpPr>
          <a:xfrm>
            <a:off x="6862895" y="0"/>
            <a:ext cx="5476768" cy="4804532"/>
            <a:chOff x="6471394" y="401252"/>
            <a:chExt cx="5766481" cy="5058685"/>
          </a:xfrm>
        </p:grpSpPr>
        <p:sp>
          <p:nvSpPr>
            <p:cNvPr id="7" name="TextBox 6">
              <a:extLst>
                <a:ext uri="{FF2B5EF4-FFF2-40B4-BE49-F238E27FC236}">
                  <a16:creationId xmlns:a16="http://schemas.microsoft.com/office/drawing/2014/main" id="{6526D8B7-B310-4B61-B956-77E853B99FA1}"/>
                </a:ext>
              </a:extLst>
            </p:cNvPr>
            <p:cNvSpPr txBox="1"/>
            <p:nvPr/>
          </p:nvSpPr>
          <p:spPr>
            <a:xfrm>
              <a:off x="8954056" y="3948294"/>
              <a:ext cx="3283819" cy="1147704"/>
            </a:xfrm>
            <a:prstGeom prst="rect">
              <a:avLst/>
            </a:prstGeom>
            <a:noFill/>
          </p:spPr>
          <p:txBody>
            <a:bodyPr wrap="square" rtlCol="0">
              <a:spAutoFit/>
            </a:bodyPr>
            <a:lstStyle/>
            <a:p>
              <a:pPr>
                <a:spcBef>
                  <a:spcPts val="100"/>
                </a:spcBef>
              </a:pPr>
              <a:r>
                <a:rPr lang="en-US" sz="1600" b="1" i="1" dirty="0"/>
                <a:t>Above:</a:t>
              </a:r>
              <a:r>
                <a:rPr lang="en-US" sz="1600" i="1" dirty="0"/>
                <a:t> </a:t>
              </a:r>
              <a:r>
                <a:rPr lang="en-US" sz="1600" dirty="0"/>
                <a:t>OSC &amp; EUV corona </a:t>
              </a:r>
            </a:p>
            <a:p>
              <a:pPr>
                <a:spcBef>
                  <a:spcPts val="100"/>
                </a:spcBef>
              </a:pPr>
              <a:r>
                <a:rPr lang="en-US" sz="1600" b="1" i="1" dirty="0"/>
                <a:t>Left:</a:t>
              </a:r>
              <a:r>
                <a:rPr lang="en-US" sz="1600" dirty="0"/>
                <a:t> Simulated 0.2 s exposure of the targeted 62” region, including direct EUV background.</a:t>
              </a:r>
            </a:p>
          </p:txBody>
        </p:sp>
        <p:pic>
          <p:nvPicPr>
            <p:cNvPr id="8" name="Picture 7">
              <a:extLst>
                <a:ext uri="{FF2B5EF4-FFF2-40B4-BE49-F238E27FC236}">
                  <a16:creationId xmlns:a16="http://schemas.microsoft.com/office/drawing/2014/main" id="{48EB5A59-B3B4-4EAB-A5D3-FB8FC889B1C3}"/>
                </a:ext>
              </a:extLst>
            </p:cNvPr>
            <p:cNvPicPr>
              <a:picLocks noChangeAspect="1"/>
            </p:cNvPicPr>
            <p:nvPr/>
          </p:nvPicPr>
          <p:blipFill>
            <a:blip r:embed="rId3"/>
            <a:stretch>
              <a:fillRect/>
            </a:stretch>
          </p:blipFill>
          <p:spPr>
            <a:xfrm>
              <a:off x="7284720" y="401252"/>
              <a:ext cx="4800092" cy="3571975"/>
            </a:xfrm>
            <a:prstGeom prst="rect">
              <a:avLst/>
            </a:prstGeom>
          </p:spPr>
        </p:pic>
        <p:pic>
          <p:nvPicPr>
            <p:cNvPr id="9" name="Picture 8">
              <a:extLst>
                <a:ext uri="{FF2B5EF4-FFF2-40B4-BE49-F238E27FC236}">
                  <a16:creationId xmlns:a16="http://schemas.microsoft.com/office/drawing/2014/main" id="{41042D6F-4DD0-435B-8FAB-6779427A0A51}"/>
                </a:ext>
              </a:extLst>
            </p:cNvPr>
            <p:cNvPicPr>
              <a:picLocks noChangeAspect="1"/>
            </p:cNvPicPr>
            <p:nvPr/>
          </p:nvPicPr>
          <p:blipFill rotWithShape="1">
            <a:blip r:embed="rId4"/>
            <a:srcRect t="1776" r="1893" b="42"/>
            <a:stretch/>
          </p:blipFill>
          <p:spPr>
            <a:xfrm>
              <a:off x="6471394" y="3590384"/>
              <a:ext cx="2471964" cy="1869553"/>
            </a:xfrm>
            <a:prstGeom prst="rect">
              <a:avLst/>
            </a:prstGeom>
          </p:spPr>
        </p:pic>
        <p:cxnSp>
          <p:nvCxnSpPr>
            <p:cNvPr id="10" name="Straight Connector 9">
              <a:extLst>
                <a:ext uri="{FF2B5EF4-FFF2-40B4-BE49-F238E27FC236}">
                  <a16:creationId xmlns:a16="http://schemas.microsoft.com/office/drawing/2014/main" id="{226F474F-A034-4160-AF13-98DCF36B38C2}"/>
                </a:ext>
              </a:extLst>
            </p:cNvPr>
            <p:cNvCxnSpPr>
              <a:cxnSpLocks/>
            </p:cNvCxnSpPr>
            <p:nvPr/>
          </p:nvCxnSpPr>
          <p:spPr>
            <a:xfrm flipH="1">
              <a:off x="7119305" y="2296248"/>
              <a:ext cx="2428180" cy="1362075"/>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811A2B-D899-49BD-845B-651F2CA83AA3}"/>
                </a:ext>
              </a:extLst>
            </p:cNvPr>
            <p:cNvCxnSpPr>
              <a:cxnSpLocks/>
            </p:cNvCxnSpPr>
            <p:nvPr/>
          </p:nvCxnSpPr>
          <p:spPr>
            <a:xfrm flipH="1">
              <a:off x="8691144" y="2316298"/>
              <a:ext cx="851210" cy="2659196"/>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39AB639C-3D70-4ED4-A709-514C292C3ABB}"/>
              </a:ext>
            </a:extLst>
          </p:cNvPr>
          <p:cNvSpPr txBox="1"/>
          <p:nvPr/>
        </p:nvSpPr>
        <p:spPr>
          <a:xfrm>
            <a:off x="9220826" y="4458877"/>
            <a:ext cx="2743200" cy="307777"/>
          </a:xfrm>
          <a:prstGeom prst="rect">
            <a:avLst/>
          </a:prstGeom>
          <a:noFill/>
        </p:spPr>
        <p:txBody>
          <a:bodyPr wrap="square" rtlCol="0">
            <a:spAutoFit/>
          </a:bodyPr>
          <a:lstStyle/>
          <a:p>
            <a:r>
              <a:rPr lang="en-US" sz="1400" dirty="0"/>
              <a:t>Image Credit: NASA Goddard SFC</a:t>
            </a:r>
          </a:p>
        </p:txBody>
      </p:sp>
      <p:sp>
        <p:nvSpPr>
          <p:cNvPr id="14" name="Footer Placeholder 4">
            <a:extLst>
              <a:ext uri="{FF2B5EF4-FFF2-40B4-BE49-F238E27FC236}">
                <a16:creationId xmlns:a16="http://schemas.microsoft.com/office/drawing/2014/main" id="{3354B1A2-FCDA-4077-9F3C-972447E26396}"/>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42570766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6295-D477-4B2D-BC2E-C776283BE45C}"/>
              </a:ext>
            </a:extLst>
          </p:cNvPr>
          <p:cNvSpPr>
            <a:spLocks noGrp="1"/>
          </p:cNvSpPr>
          <p:nvPr>
            <p:ph type="title"/>
          </p:nvPr>
        </p:nvSpPr>
        <p:spPr/>
        <p:txBody>
          <a:bodyPr/>
          <a:lstStyle/>
          <a:p>
            <a:r>
              <a:rPr lang="en-US"/>
              <a:t>Science Objectives</a:t>
            </a:r>
          </a:p>
        </p:txBody>
      </p:sp>
      <p:grpSp>
        <p:nvGrpSpPr>
          <p:cNvPr id="17" name="Group 16">
            <a:extLst>
              <a:ext uri="{FF2B5EF4-FFF2-40B4-BE49-F238E27FC236}">
                <a16:creationId xmlns:a16="http://schemas.microsoft.com/office/drawing/2014/main" id="{2C00CD01-840C-436B-93B7-D84FC73F19A3}"/>
              </a:ext>
            </a:extLst>
          </p:cNvPr>
          <p:cNvGrpSpPr/>
          <p:nvPr/>
        </p:nvGrpSpPr>
        <p:grpSpPr>
          <a:xfrm>
            <a:off x="9047988" y="4080123"/>
            <a:ext cx="2305812" cy="2186533"/>
            <a:chOff x="8843336" y="3620681"/>
            <a:chExt cx="2305812" cy="2186533"/>
          </a:xfrm>
        </p:grpSpPr>
        <p:pic>
          <p:nvPicPr>
            <p:cNvPr id="14" name="Picture 13">
              <a:extLst>
                <a:ext uri="{FF2B5EF4-FFF2-40B4-BE49-F238E27FC236}">
                  <a16:creationId xmlns:a16="http://schemas.microsoft.com/office/drawing/2014/main" id="{62E5D795-FFE4-4683-9C11-280054A84B06}"/>
                </a:ext>
              </a:extLst>
            </p:cNvPr>
            <p:cNvPicPr>
              <a:picLocks noChangeAspect="1"/>
            </p:cNvPicPr>
            <p:nvPr/>
          </p:nvPicPr>
          <p:blipFill rotWithShape="1">
            <a:blip r:embed="rId3"/>
            <a:srcRect b="5919"/>
            <a:stretch/>
          </p:blipFill>
          <p:spPr>
            <a:xfrm>
              <a:off x="8843336" y="3788883"/>
              <a:ext cx="2305812" cy="1954412"/>
            </a:xfrm>
            <a:prstGeom prst="rect">
              <a:avLst/>
            </a:prstGeom>
          </p:spPr>
        </p:pic>
        <p:sp>
          <p:nvSpPr>
            <p:cNvPr id="15" name="Right Triangle 14">
              <a:extLst>
                <a:ext uri="{FF2B5EF4-FFF2-40B4-BE49-F238E27FC236}">
                  <a16:creationId xmlns:a16="http://schemas.microsoft.com/office/drawing/2014/main" id="{AA7F6377-617A-4D20-892E-C6B4F360866D}"/>
                </a:ext>
              </a:extLst>
            </p:cNvPr>
            <p:cNvSpPr/>
            <p:nvPr/>
          </p:nvSpPr>
          <p:spPr>
            <a:xfrm>
              <a:off x="8861173" y="3727900"/>
              <a:ext cx="1648046" cy="202772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C734F8-56E1-4641-B7BF-62DB7F3A3912}"/>
                </a:ext>
              </a:extLst>
            </p:cNvPr>
            <p:cNvSpPr/>
            <p:nvPr/>
          </p:nvSpPr>
          <p:spPr>
            <a:xfrm rot="19502348">
              <a:off x="9525006" y="3620681"/>
              <a:ext cx="320378" cy="2186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10C18C9-396E-45E8-AB24-5CF64CCA05E7}"/>
              </a:ext>
            </a:extLst>
          </p:cNvPr>
          <p:cNvSpPr>
            <a:spLocks noGrp="1"/>
          </p:cNvSpPr>
          <p:nvPr>
            <p:ph idx="1"/>
          </p:nvPr>
        </p:nvSpPr>
        <p:spPr>
          <a:xfrm>
            <a:off x="838200" y="1825625"/>
            <a:ext cx="8146312" cy="4351338"/>
          </a:xfrm>
        </p:spPr>
        <p:txBody>
          <a:bodyPr>
            <a:normAutofit lnSpcReduction="10000"/>
          </a:bodyPr>
          <a:lstStyle/>
          <a:p>
            <a:r>
              <a:rPr lang="en-US" dirty="0"/>
              <a:t>Minimum mission success science goal: downlink single image of the solar corona in the EUV spectrum with a resolution of 0.2 arcseconds</a:t>
            </a:r>
          </a:p>
          <a:p>
            <a:pPr lvl="1"/>
            <a:r>
              <a:rPr lang="en-US" dirty="0"/>
              <a:t>Imaging in Extreme Ultraviolet (EUV) requires a     40-meter inter-spacecraft separation (focal length) </a:t>
            </a:r>
          </a:p>
          <a:p>
            <a:pPr lvl="1"/>
            <a:r>
              <a:rPr lang="en-US" dirty="0"/>
              <a:t>Images must be: in-focus, on-target, unsmeared</a:t>
            </a:r>
          </a:p>
          <a:p>
            <a:r>
              <a:rPr lang="en-US" dirty="0"/>
              <a:t>Several novel (low TRL) technologies will be demonstrated in pursuit of this goal:</a:t>
            </a:r>
          </a:p>
          <a:p>
            <a:pPr lvl="1"/>
            <a:r>
              <a:rPr lang="en-US" dirty="0"/>
              <a:t>Photon Sieve Optics</a:t>
            </a:r>
          </a:p>
          <a:p>
            <a:pPr lvl="1"/>
            <a:r>
              <a:rPr lang="en-US" dirty="0"/>
              <a:t>Near-Full-Sky-Coverage Inter-satellite Link (XLINK)</a:t>
            </a:r>
          </a:p>
          <a:p>
            <a:pPr lvl="1"/>
            <a:r>
              <a:rPr lang="en-US" dirty="0"/>
              <a:t>GNC Algorithms for precise formation control</a:t>
            </a:r>
          </a:p>
          <a:p>
            <a:endParaRPr lang="en-US" dirty="0"/>
          </a:p>
        </p:txBody>
      </p:sp>
      <p:sp>
        <p:nvSpPr>
          <p:cNvPr id="4" name="Slide Number Placeholder 3">
            <a:extLst>
              <a:ext uri="{FF2B5EF4-FFF2-40B4-BE49-F238E27FC236}">
                <a16:creationId xmlns:a16="http://schemas.microsoft.com/office/drawing/2014/main" id="{8FD8A039-D969-479E-81FD-967F77009AFF}"/>
              </a:ext>
            </a:extLst>
          </p:cNvPr>
          <p:cNvSpPr>
            <a:spLocks noGrp="1"/>
          </p:cNvSpPr>
          <p:nvPr>
            <p:ph type="sldNum" sz="quarter" idx="12"/>
          </p:nvPr>
        </p:nvSpPr>
        <p:spPr/>
        <p:txBody>
          <a:bodyPr/>
          <a:lstStyle/>
          <a:p>
            <a:fld id="{8A3B990D-D9BC-B549-873A-0C143C6EBCEF}" type="slidenum">
              <a:rPr lang="en-US" smtClean="0"/>
              <a:t>7</a:t>
            </a:fld>
            <a:endParaRPr lang="en-US"/>
          </a:p>
        </p:txBody>
      </p:sp>
      <p:pic>
        <p:nvPicPr>
          <p:cNvPr id="6" name="Picture 5" descr="A red and orange planet&#10;&#10;Description automatically generated with low confidence">
            <a:extLst>
              <a:ext uri="{FF2B5EF4-FFF2-40B4-BE49-F238E27FC236}">
                <a16:creationId xmlns:a16="http://schemas.microsoft.com/office/drawing/2014/main" id="{41CABB11-96FE-4375-8D0C-DB1B6066D56C}"/>
              </a:ext>
            </a:extLst>
          </p:cNvPr>
          <p:cNvPicPr>
            <a:picLocks noChangeAspect="1"/>
          </p:cNvPicPr>
          <p:nvPr/>
        </p:nvPicPr>
        <p:blipFill rotWithShape="1">
          <a:blip r:embed="rId4"/>
          <a:srcRect l="6875" t="6586" r="7418" b="23554"/>
          <a:stretch/>
        </p:blipFill>
        <p:spPr>
          <a:xfrm>
            <a:off x="9250513" y="1949882"/>
            <a:ext cx="2743263" cy="2236055"/>
          </a:xfrm>
          <a:prstGeom prst="rect">
            <a:avLst/>
          </a:prstGeom>
        </p:spPr>
      </p:pic>
      <p:grpSp>
        <p:nvGrpSpPr>
          <p:cNvPr id="7" name="Group 6">
            <a:extLst>
              <a:ext uri="{FF2B5EF4-FFF2-40B4-BE49-F238E27FC236}">
                <a16:creationId xmlns:a16="http://schemas.microsoft.com/office/drawing/2014/main" id="{90A59273-CEE0-4F9E-97F6-B00DA0F4B8C5}"/>
              </a:ext>
            </a:extLst>
          </p:cNvPr>
          <p:cNvGrpSpPr>
            <a:grpSpLocks noChangeAspect="1"/>
          </p:cNvGrpSpPr>
          <p:nvPr/>
        </p:nvGrpSpPr>
        <p:grpSpPr>
          <a:xfrm rot="3280790">
            <a:off x="9190467" y="2924752"/>
            <a:ext cx="892196" cy="256564"/>
            <a:chOff x="4544707" y="3935359"/>
            <a:chExt cx="4460996" cy="1282819"/>
          </a:xfrm>
        </p:grpSpPr>
        <p:cxnSp>
          <p:nvCxnSpPr>
            <p:cNvPr id="8" name="Elbow Connector 16">
              <a:extLst>
                <a:ext uri="{FF2B5EF4-FFF2-40B4-BE49-F238E27FC236}">
                  <a16:creationId xmlns:a16="http://schemas.microsoft.com/office/drawing/2014/main" id="{A74E2681-5365-4C1D-ABD8-6A5E1CE5F618}"/>
                </a:ext>
              </a:extLst>
            </p:cNvPr>
            <p:cNvCxnSpPr>
              <a:cxnSpLocks/>
            </p:cNvCxnSpPr>
            <p:nvPr/>
          </p:nvCxnSpPr>
          <p:spPr>
            <a:xfrm rot="16200000" flipH="1">
              <a:off x="8247685" y="4473943"/>
              <a:ext cx="1274788" cy="213681"/>
            </a:xfrm>
            <a:prstGeom prst="bentConnector3">
              <a:avLst>
                <a:gd name="adj1" fmla="val 52498"/>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 name="Elbow Connector 17">
              <a:extLst>
                <a:ext uri="{FF2B5EF4-FFF2-40B4-BE49-F238E27FC236}">
                  <a16:creationId xmlns:a16="http://schemas.microsoft.com/office/drawing/2014/main" id="{6D0896D5-D175-4520-AAD0-C00480F8D786}"/>
                </a:ext>
              </a:extLst>
            </p:cNvPr>
            <p:cNvCxnSpPr>
              <a:cxnSpLocks/>
            </p:cNvCxnSpPr>
            <p:nvPr/>
          </p:nvCxnSpPr>
          <p:spPr>
            <a:xfrm rot="16200000" flipH="1">
              <a:off x="4032667" y="4451377"/>
              <a:ext cx="1279337" cy="254261"/>
            </a:xfrm>
            <a:prstGeom prst="bentConnector3">
              <a:avLst>
                <a:gd name="adj1" fmla="val 67424"/>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A281C8-49C0-4A26-A56E-67A6004006D6}"/>
                </a:ext>
              </a:extLst>
            </p:cNvPr>
            <p:cNvCxnSpPr>
              <a:cxnSpLocks/>
            </p:cNvCxnSpPr>
            <p:nvPr/>
          </p:nvCxnSpPr>
          <p:spPr>
            <a:xfrm>
              <a:off x="4544707" y="3935359"/>
              <a:ext cx="422898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F16E5B-C368-4072-A509-7547A0A9D6D2}"/>
                </a:ext>
              </a:extLst>
            </p:cNvPr>
            <p:cNvCxnSpPr>
              <a:cxnSpLocks/>
            </p:cNvCxnSpPr>
            <p:nvPr/>
          </p:nvCxnSpPr>
          <p:spPr>
            <a:xfrm>
              <a:off x="4776721" y="5213627"/>
              <a:ext cx="422898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15440601-B8E0-45D4-890A-A6A014F2BAAF}"/>
              </a:ext>
            </a:extLst>
          </p:cNvPr>
          <p:cNvSpPr txBox="1"/>
          <p:nvPr/>
        </p:nvSpPr>
        <p:spPr>
          <a:xfrm>
            <a:off x="9621157" y="3871672"/>
            <a:ext cx="1291079" cy="338554"/>
          </a:xfrm>
          <a:prstGeom prst="rect">
            <a:avLst/>
          </a:prstGeom>
          <a:noFill/>
        </p:spPr>
        <p:txBody>
          <a:bodyPr wrap="square" rtlCol="0">
            <a:spAutoFit/>
          </a:bodyPr>
          <a:lstStyle/>
          <a:p>
            <a:r>
              <a:rPr lang="en-US" sz="1600">
                <a:solidFill>
                  <a:srgbClr val="FFC000"/>
                </a:solidFill>
              </a:rPr>
              <a:t>SDO/AIA 304</a:t>
            </a:r>
          </a:p>
        </p:txBody>
      </p:sp>
      <p:sp>
        <p:nvSpPr>
          <p:cNvPr id="13" name="TextBox 12">
            <a:extLst>
              <a:ext uri="{FF2B5EF4-FFF2-40B4-BE49-F238E27FC236}">
                <a16:creationId xmlns:a16="http://schemas.microsoft.com/office/drawing/2014/main" id="{155028D0-46D7-41FB-A6BC-821CE19BABEB}"/>
              </a:ext>
            </a:extLst>
          </p:cNvPr>
          <p:cNvSpPr txBox="1"/>
          <p:nvPr/>
        </p:nvSpPr>
        <p:spPr>
          <a:xfrm>
            <a:off x="9540451" y="2421949"/>
            <a:ext cx="750354" cy="584775"/>
          </a:xfrm>
          <a:prstGeom prst="rect">
            <a:avLst/>
          </a:prstGeom>
          <a:noFill/>
        </p:spPr>
        <p:txBody>
          <a:bodyPr wrap="square" rtlCol="0">
            <a:spAutoFit/>
          </a:bodyPr>
          <a:lstStyle/>
          <a:p>
            <a:pPr algn="r"/>
            <a:r>
              <a:rPr lang="en-US" sz="1600" b="1">
                <a:solidFill>
                  <a:srgbClr val="00B050"/>
                </a:solidFill>
              </a:rPr>
              <a:t>EUNIS</a:t>
            </a:r>
          </a:p>
          <a:p>
            <a:pPr algn="r"/>
            <a:r>
              <a:rPr lang="en-US" sz="1600" b="1">
                <a:solidFill>
                  <a:srgbClr val="00B050"/>
                </a:solidFill>
              </a:rPr>
              <a:t>2021</a:t>
            </a:r>
          </a:p>
        </p:txBody>
      </p:sp>
      <p:pic>
        <p:nvPicPr>
          <p:cNvPr id="18" name="Picture 17">
            <a:extLst>
              <a:ext uri="{FF2B5EF4-FFF2-40B4-BE49-F238E27FC236}">
                <a16:creationId xmlns:a16="http://schemas.microsoft.com/office/drawing/2014/main" id="{988E0B46-DB48-4702-B2FE-E108EEAFD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078" y="528188"/>
            <a:ext cx="4701007" cy="1126283"/>
          </a:xfrm>
          <a:prstGeom prst="rect">
            <a:avLst/>
          </a:prstGeom>
        </p:spPr>
      </p:pic>
      <p:sp>
        <p:nvSpPr>
          <p:cNvPr id="20" name="Footer Placeholder 4">
            <a:extLst>
              <a:ext uri="{FF2B5EF4-FFF2-40B4-BE49-F238E27FC236}">
                <a16:creationId xmlns:a16="http://schemas.microsoft.com/office/drawing/2014/main" id="{57B9EDCA-7625-41A8-859B-5A71D041EC05}"/>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2766617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1899-A63F-4E8E-AC7F-DFA971AD03CD}"/>
              </a:ext>
            </a:extLst>
          </p:cNvPr>
          <p:cNvSpPr>
            <a:spLocks noGrp="1"/>
          </p:cNvSpPr>
          <p:nvPr>
            <p:ph type="title"/>
          </p:nvPr>
        </p:nvSpPr>
        <p:spPr/>
        <p:txBody>
          <a:bodyPr/>
          <a:lstStyle/>
          <a:p>
            <a:r>
              <a:rPr lang="en-US" dirty="0"/>
              <a:t>Science Objective</a:t>
            </a:r>
          </a:p>
        </p:txBody>
      </p:sp>
      <p:sp>
        <p:nvSpPr>
          <p:cNvPr id="3" name="Content Placeholder 2">
            <a:extLst>
              <a:ext uri="{FF2B5EF4-FFF2-40B4-BE49-F238E27FC236}">
                <a16:creationId xmlns:a16="http://schemas.microsoft.com/office/drawing/2014/main" id="{94789065-D555-4340-8F5C-9424387B93B8}"/>
              </a:ext>
            </a:extLst>
          </p:cNvPr>
          <p:cNvSpPr>
            <a:spLocks noGrp="1"/>
          </p:cNvSpPr>
          <p:nvPr>
            <p:ph idx="1"/>
          </p:nvPr>
        </p:nvSpPr>
        <p:spPr>
          <a:xfrm>
            <a:off x="838199" y="1487424"/>
            <a:ext cx="6165431" cy="4689539"/>
          </a:xfrm>
        </p:spPr>
        <p:txBody>
          <a:bodyPr>
            <a:normAutofit fontScale="92500" lnSpcReduction="10000"/>
          </a:bodyPr>
          <a:lstStyle/>
          <a:p>
            <a:r>
              <a:rPr lang="en-US" dirty="0"/>
              <a:t>Question:</a:t>
            </a:r>
            <a:r>
              <a:rPr lang="en-US" b="1" dirty="0"/>
              <a:t> how is the corona heated?</a:t>
            </a:r>
          </a:p>
          <a:p>
            <a:pPr lvl="1"/>
            <a:r>
              <a:rPr lang="en-US" dirty="0"/>
              <a:t>Hypothesis: Heating focused in narrow current sheets where energy can be dissipated</a:t>
            </a:r>
          </a:p>
          <a:p>
            <a:r>
              <a:rPr lang="en-US" dirty="0"/>
              <a:t>Goal: observe </a:t>
            </a:r>
            <a:r>
              <a:rPr lang="en-US" b="1" dirty="0"/>
              <a:t>theorized energy release regions </a:t>
            </a:r>
            <a:r>
              <a:rPr lang="en-US" dirty="0"/>
              <a:t>in the solar corona</a:t>
            </a:r>
          </a:p>
          <a:p>
            <a:pPr lvl="1"/>
            <a:r>
              <a:rPr lang="en-US" dirty="0"/>
              <a:t>Scale of 100 km</a:t>
            </a:r>
          </a:p>
          <a:p>
            <a:pPr lvl="1"/>
            <a:r>
              <a:rPr lang="en-US" dirty="0"/>
              <a:t>Angular </a:t>
            </a:r>
            <a:r>
              <a:rPr lang="en-US" b="1" dirty="0"/>
              <a:t>Resolution of 0.15 arcseconds </a:t>
            </a:r>
            <a:r>
              <a:rPr lang="en-US" dirty="0"/>
              <a:t>(1/24000</a:t>
            </a:r>
            <a:r>
              <a:rPr lang="en-US" baseline="30000" dirty="0"/>
              <a:t>th</a:t>
            </a:r>
            <a:r>
              <a:rPr lang="en-US" dirty="0"/>
              <a:t> of a degree)</a:t>
            </a:r>
          </a:p>
          <a:p>
            <a:r>
              <a:rPr lang="en-US" dirty="0"/>
              <a:t>Challenge: this resolution is </a:t>
            </a:r>
            <a:r>
              <a:rPr lang="en-US" b="1" dirty="0"/>
              <a:t>beyond capability of current solar/coronal imaging</a:t>
            </a:r>
          </a:p>
        </p:txBody>
      </p:sp>
      <p:sp>
        <p:nvSpPr>
          <p:cNvPr id="4" name="Slide Number Placeholder 3">
            <a:extLst>
              <a:ext uri="{FF2B5EF4-FFF2-40B4-BE49-F238E27FC236}">
                <a16:creationId xmlns:a16="http://schemas.microsoft.com/office/drawing/2014/main" id="{1DB8467C-44AF-4EC4-88B6-F4E1FFC623D3}"/>
              </a:ext>
            </a:extLst>
          </p:cNvPr>
          <p:cNvSpPr>
            <a:spLocks noGrp="1"/>
          </p:cNvSpPr>
          <p:nvPr>
            <p:ph type="sldNum" sz="quarter" idx="12"/>
          </p:nvPr>
        </p:nvSpPr>
        <p:spPr/>
        <p:txBody>
          <a:bodyPr/>
          <a:lstStyle/>
          <a:p>
            <a:fld id="{8A3B990D-D9BC-B549-873A-0C143C6EBCEF}" type="slidenum">
              <a:rPr lang="en-US" smtClean="0"/>
              <a:t>8</a:t>
            </a:fld>
            <a:endParaRPr lang="en-US"/>
          </a:p>
        </p:txBody>
      </p:sp>
      <p:pic>
        <p:nvPicPr>
          <p:cNvPr id="6" name="Picture 5">
            <a:extLst>
              <a:ext uri="{FF2B5EF4-FFF2-40B4-BE49-F238E27FC236}">
                <a16:creationId xmlns:a16="http://schemas.microsoft.com/office/drawing/2014/main" id="{E812D06B-8A26-43D8-B1CE-536230A7CD0E}"/>
              </a:ext>
            </a:extLst>
          </p:cNvPr>
          <p:cNvPicPr>
            <a:picLocks noChangeAspect="1"/>
          </p:cNvPicPr>
          <p:nvPr/>
        </p:nvPicPr>
        <p:blipFill rotWithShape="1">
          <a:blip r:embed="rId3"/>
          <a:srcRect l="53621" t="33127" r="18737" b="30103"/>
          <a:stretch/>
        </p:blipFill>
        <p:spPr>
          <a:xfrm>
            <a:off x="6891192" y="1891089"/>
            <a:ext cx="5188370" cy="3882208"/>
          </a:xfrm>
          <a:prstGeom prst="rect">
            <a:avLst/>
          </a:prstGeom>
        </p:spPr>
      </p:pic>
      <p:pic>
        <p:nvPicPr>
          <p:cNvPr id="8" name="Picture 7">
            <a:extLst>
              <a:ext uri="{FF2B5EF4-FFF2-40B4-BE49-F238E27FC236}">
                <a16:creationId xmlns:a16="http://schemas.microsoft.com/office/drawing/2014/main" id="{00AFDBF1-4471-4CBE-909E-B0691759A2FC}"/>
              </a:ext>
            </a:extLst>
          </p:cNvPr>
          <p:cNvPicPr>
            <a:picLocks noChangeAspect="1"/>
          </p:cNvPicPr>
          <p:nvPr/>
        </p:nvPicPr>
        <p:blipFill>
          <a:blip r:embed="rId4"/>
          <a:stretch>
            <a:fillRect/>
          </a:stretch>
        </p:blipFill>
        <p:spPr>
          <a:xfrm>
            <a:off x="6756817" y="136525"/>
            <a:ext cx="2793166" cy="2495920"/>
          </a:xfrm>
          <a:prstGeom prst="rect">
            <a:avLst/>
          </a:prstGeom>
        </p:spPr>
      </p:pic>
      <p:sp>
        <p:nvSpPr>
          <p:cNvPr id="10" name="Footer Placeholder 4">
            <a:extLst>
              <a:ext uri="{FF2B5EF4-FFF2-40B4-BE49-F238E27FC236}">
                <a16:creationId xmlns:a16="http://schemas.microsoft.com/office/drawing/2014/main" id="{91C06D78-75F5-41CA-9F36-E110F03FE3C7}"/>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89454992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28B0-7C9F-46F1-992E-B654E9F62925}"/>
              </a:ext>
            </a:extLst>
          </p:cNvPr>
          <p:cNvSpPr>
            <a:spLocks noGrp="1"/>
          </p:cNvSpPr>
          <p:nvPr>
            <p:ph type="title"/>
          </p:nvPr>
        </p:nvSpPr>
        <p:spPr/>
        <p:txBody>
          <a:bodyPr/>
          <a:lstStyle/>
          <a:p>
            <a:r>
              <a:rPr lang="en-US" dirty="0"/>
              <a:t>Photon Sieve Optics</a:t>
            </a:r>
          </a:p>
        </p:txBody>
      </p:sp>
      <p:sp>
        <p:nvSpPr>
          <p:cNvPr id="3" name="Content Placeholder 2">
            <a:extLst>
              <a:ext uri="{FF2B5EF4-FFF2-40B4-BE49-F238E27FC236}">
                <a16:creationId xmlns:a16="http://schemas.microsoft.com/office/drawing/2014/main" id="{B5C17E03-10BA-41A7-A91A-384812845F42}"/>
              </a:ext>
            </a:extLst>
          </p:cNvPr>
          <p:cNvSpPr>
            <a:spLocks noGrp="1"/>
          </p:cNvSpPr>
          <p:nvPr>
            <p:ph idx="1"/>
          </p:nvPr>
        </p:nvSpPr>
        <p:spPr>
          <a:xfrm>
            <a:off x="838199" y="1825625"/>
            <a:ext cx="5923489" cy="4351338"/>
          </a:xfrm>
        </p:spPr>
        <p:txBody>
          <a:bodyPr>
            <a:normAutofit fontScale="85000" lnSpcReduction="20000"/>
          </a:bodyPr>
          <a:lstStyle/>
          <a:p>
            <a:r>
              <a:rPr lang="en-US" dirty="0"/>
              <a:t>Challenge: </a:t>
            </a:r>
            <a:r>
              <a:rPr lang="en-US" b="1" dirty="0"/>
              <a:t>mirror-based optics cannot achieve diffraction-limited resolution </a:t>
            </a:r>
            <a:r>
              <a:rPr lang="en-US" dirty="0"/>
              <a:t>in EUV</a:t>
            </a:r>
          </a:p>
          <a:p>
            <a:pPr lvl="1"/>
            <a:r>
              <a:rPr lang="en-US" dirty="0"/>
              <a:t>Manufacturing/cost limitations</a:t>
            </a:r>
            <a:endParaRPr lang="en-US" b="1" dirty="0"/>
          </a:p>
          <a:p>
            <a:r>
              <a:rPr lang="en-US" b="1" dirty="0"/>
              <a:t>Photon Sieve – novel form of diffractive optic</a:t>
            </a:r>
          </a:p>
          <a:p>
            <a:pPr lvl="1"/>
            <a:r>
              <a:rPr lang="en-US" dirty="0"/>
              <a:t>Allows for diffraction-limited resolution (~0.10”) in the EUV range</a:t>
            </a:r>
          </a:p>
          <a:p>
            <a:pPr lvl="1"/>
            <a:r>
              <a:rPr lang="en-US" dirty="0"/>
              <a:t>Scalable technology based on Fresnel plate</a:t>
            </a:r>
          </a:p>
          <a:p>
            <a:pPr lvl="1"/>
            <a:r>
              <a:rPr lang="en-US" dirty="0"/>
              <a:t>Silicon wafer fabricated using microlithography</a:t>
            </a:r>
          </a:p>
          <a:p>
            <a:r>
              <a:rPr lang="en-US" dirty="0"/>
              <a:t>Challenge: EUV photon sieve has a </a:t>
            </a:r>
            <a:r>
              <a:rPr lang="en-US" b="1" dirty="0"/>
              <a:t>40 m focal length – too large for single spacecraft</a:t>
            </a:r>
          </a:p>
        </p:txBody>
      </p:sp>
      <p:sp>
        <p:nvSpPr>
          <p:cNvPr id="4" name="Slide Number Placeholder 3">
            <a:extLst>
              <a:ext uri="{FF2B5EF4-FFF2-40B4-BE49-F238E27FC236}">
                <a16:creationId xmlns:a16="http://schemas.microsoft.com/office/drawing/2014/main" id="{52945B6B-AC2E-4F85-AF2C-61C23794EDFE}"/>
              </a:ext>
            </a:extLst>
          </p:cNvPr>
          <p:cNvSpPr>
            <a:spLocks noGrp="1"/>
          </p:cNvSpPr>
          <p:nvPr>
            <p:ph type="sldNum" sz="quarter" idx="12"/>
          </p:nvPr>
        </p:nvSpPr>
        <p:spPr/>
        <p:txBody>
          <a:bodyPr/>
          <a:lstStyle/>
          <a:p>
            <a:fld id="{8A3B990D-D9BC-B549-873A-0C143C6EBCEF}" type="slidenum">
              <a:rPr lang="en-US" smtClean="0"/>
              <a:t>9</a:t>
            </a:fld>
            <a:endParaRPr lang="en-US"/>
          </a:p>
        </p:txBody>
      </p:sp>
      <p:pic>
        <p:nvPicPr>
          <p:cNvPr id="18" name="Picture 17">
            <a:extLst>
              <a:ext uri="{FF2B5EF4-FFF2-40B4-BE49-F238E27FC236}">
                <a16:creationId xmlns:a16="http://schemas.microsoft.com/office/drawing/2014/main" id="{DA4F161D-1777-4FDD-928A-ED19DC9D935E}"/>
              </a:ext>
            </a:extLst>
          </p:cNvPr>
          <p:cNvPicPr>
            <a:picLocks noChangeAspect="1"/>
          </p:cNvPicPr>
          <p:nvPr/>
        </p:nvPicPr>
        <p:blipFill>
          <a:blip r:embed="rId2"/>
          <a:stretch>
            <a:fillRect/>
          </a:stretch>
        </p:blipFill>
        <p:spPr>
          <a:xfrm>
            <a:off x="8805477" y="2907216"/>
            <a:ext cx="3386523" cy="3269747"/>
          </a:xfrm>
          <a:prstGeom prst="rect">
            <a:avLst/>
          </a:prstGeom>
        </p:spPr>
      </p:pic>
      <p:pic>
        <p:nvPicPr>
          <p:cNvPr id="19" name="Picture 18">
            <a:extLst>
              <a:ext uri="{FF2B5EF4-FFF2-40B4-BE49-F238E27FC236}">
                <a16:creationId xmlns:a16="http://schemas.microsoft.com/office/drawing/2014/main" id="{0A5130E3-C313-44AB-8C1C-1CBE72C05C64}"/>
              </a:ext>
            </a:extLst>
          </p:cNvPr>
          <p:cNvPicPr>
            <a:picLocks noChangeAspect="1"/>
          </p:cNvPicPr>
          <p:nvPr/>
        </p:nvPicPr>
        <p:blipFill>
          <a:blip r:embed="rId3"/>
          <a:stretch>
            <a:fillRect/>
          </a:stretch>
        </p:blipFill>
        <p:spPr>
          <a:xfrm>
            <a:off x="6617937" y="3109917"/>
            <a:ext cx="2331292" cy="1782753"/>
          </a:xfrm>
          <a:prstGeom prst="rect">
            <a:avLst/>
          </a:prstGeom>
        </p:spPr>
      </p:pic>
      <p:sp>
        <p:nvSpPr>
          <p:cNvPr id="13" name="TextBox 12">
            <a:extLst>
              <a:ext uri="{FF2B5EF4-FFF2-40B4-BE49-F238E27FC236}">
                <a16:creationId xmlns:a16="http://schemas.microsoft.com/office/drawing/2014/main" id="{FD54B965-9396-4211-80DD-CF81A0BB0898}"/>
              </a:ext>
            </a:extLst>
          </p:cNvPr>
          <p:cNvSpPr txBox="1"/>
          <p:nvPr/>
        </p:nvSpPr>
        <p:spPr>
          <a:xfrm>
            <a:off x="7749299" y="885853"/>
            <a:ext cx="861301" cy="461665"/>
          </a:xfrm>
          <a:prstGeom prst="rect">
            <a:avLst/>
          </a:prstGeom>
          <a:noFill/>
        </p:spPr>
        <p:txBody>
          <a:bodyPr wrap="square">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EUV</a:t>
            </a:r>
          </a:p>
        </p:txBody>
      </p:sp>
      <p:sp>
        <p:nvSpPr>
          <p:cNvPr id="14" name="TextBox 13">
            <a:extLst>
              <a:ext uri="{FF2B5EF4-FFF2-40B4-BE49-F238E27FC236}">
                <a16:creationId xmlns:a16="http://schemas.microsoft.com/office/drawing/2014/main" id="{FD47FBD9-85A7-4A67-A019-185A7CAF4F5C}"/>
              </a:ext>
            </a:extLst>
          </p:cNvPr>
          <p:cNvSpPr txBox="1"/>
          <p:nvPr/>
        </p:nvSpPr>
        <p:spPr>
          <a:xfrm>
            <a:off x="9268116" y="849562"/>
            <a:ext cx="1297535" cy="461665"/>
          </a:xfrm>
          <a:prstGeom prst="rect">
            <a:avLst/>
          </a:prstGeom>
          <a:noFill/>
        </p:spPr>
        <p:txBody>
          <a:bodyPr wrap="square">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Visible</a:t>
            </a:r>
          </a:p>
        </p:txBody>
      </p:sp>
      <p:sp>
        <p:nvSpPr>
          <p:cNvPr id="15" name="TextBox 14">
            <a:extLst>
              <a:ext uri="{FF2B5EF4-FFF2-40B4-BE49-F238E27FC236}">
                <a16:creationId xmlns:a16="http://schemas.microsoft.com/office/drawing/2014/main" id="{0913097F-EA13-4174-8F29-221D5125C8A8}"/>
              </a:ext>
            </a:extLst>
          </p:cNvPr>
          <p:cNvSpPr txBox="1"/>
          <p:nvPr/>
        </p:nvSpPr>
        <p:spPr>
          <a:xfrm>
            <a:off x="8018436" y="1045627"/>
            <a:ext cx="1297535" cy="461665"/>
          </a:xfrm>
          <a:prstGeom prst="rect">
            <a:avLst/>
          </a:prstGeom>
          <a:noFill/>
        </p:spPr>
        <p:txBody>
          <a:bodyPr wrap="square">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Corona</a:t>
            </a:r>
          </a:p>
        </p:txBody>
      </p:sp>
      <p:grpSp>
        <p:nvGrpSpPr>
          <p:cNvPr id="16" name="Group 15">
            <a:extLst>
              <a:ext uri="{FF2B5EF4-FFF2-40B4-BE49-F238E27FC236}">
                <a16:creationId xmlns:a16="http://schemas.microsoft.com/office/drawing/2014/main" id="{A5B085BC-023E-42CD-931D-00C75EE7DED1}"/>
              </a:ext>
            </a:extLst>
          </p:cNvPr>
          <p:cNvGrpSpPr/>
          <p:nvPr/>
        </p:nvGrpSpPr>
        <p:grpSpPr>
          <a:xfrm>
            <a:off x="6456534" y="227392"/>
            <a:ext cx="2305812" cy="2186533"/>
            <a:chOff x="8843336" y="3620681"/>
            <a:chExt cx="2305812" cy="2186533"/>
          </a:xfrm>
        </p:grpSpPr>
        <p:pic>
          <p:nvPicPr>
            <p:cNvPr id="17" name="Picture 16">
              <a:extLst>
                <a:ext uri="{FF2B5EF4-FFF2-40B4-BE49-F238E27FC236}">
                  <a16:creationId xmlns:a16="http://schemas.microsoft.com/office/drawing/2014/main" id="{B06D6D5F-2DCF-4781-B5B0-4F69C9AD425A}"/>
                </a:ext>
              </a:extLst>
            </p:cNvPr>
            <p:cNvPicPr>
              <a:picLocks noChangeAspect="1"/>
            </p:cNvPicPr>
            <p:nvPr/>
          </p:nvPicPr>
          <p:blipFill rotWithShape="1">
            <a:blip r:embed="rId4"/>
            <a:srcRect b="5919"/>
            <a:stretch/>
          </p:blipFill>
          <p:spPr>
            <a:xfrm>
              <a:off x="8843336" y="3788883"/>
              <a:ext cx="2305812" cy="1954412"/>
            </a:xfrm>
            <a:prstGeom prst="rect">
              <a:avLst/>
            </a:prstGeom>
          </p:spPr>
        </p:pic>
        <p:sp>
          <p:nvSpPr>
            <p:cNvPr id="21" name="Right Triangle 20">
              <a:extLst>
                <a:ext uri="{FF2B5EF4-FFF2-40B4-BE49-F238E27FC236}">
                  <a16:creationId xmlns:a16="http://schemas.microsoft.com/office/drawing/2014/main" id="{C960D320-F6CE-4F78-BC3D-CBDDD4BD119E}"/>
                </a:ext>
              </a:extLst>
            </p:cNvPr>
            <p:cNvSpPr/>
            <p:nvPr/>
          </p:nvSpPr>
          <p:spPr>
            <a:xfrm>
              <a:off x="8861173" y="3727900"/>
              <a:ext cx="1648046" cy="202772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C1C096-0D2B-4445-BC06-96B2A67EFF1A}"/>
                </a:ext>
              </a:extLst>
            </p:cNvPr>
            <p:cNvSpPr/>
            <p:nvPr/>
          </p:nvSpPr>
          <p:spPr>
            <a:xfrm rot="19502348">
              <a:off x="9525006" y="3620681"/>
              <a:ext cx="320378" cy="2186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A red and orange planet&#10;&#10;Description automatically generated with low confidence">
            <a:extLst>
              <a:ext uri="{FF2B5EF4-FFF2-40B4-BE49-F238E27FC236}">
                <a16:creationId xmlns:a16="http://schemas.microsoft.com/office/drawing/2014/main" id="{F087020F-1C6C-4B92-B9CD-7BC6ABD1074F}"/>
              </a:ext>
            </a:extLst>
          </p:cNvPr>
          <p:cNvPicPr>
            <a:picLocks noChangeAspect="1"/>
          </p:cNvPicPr>
          <p:nvPr/>
        </p:nvPicPr>
        <p:blipFill rotWithShape="1">
          <a:blip r:embed="rId5"/>
          <a:srcRect l="6875" t="6586" r="7418" b="23554"/>
          <a:stretch/>
        </p:blipFill>
        <p:spPr>
          <a:xfrm>
            <a:off x="8813125" y="263817"/>
            <a:ext cx="2743263" cy="2236055"/>
          </a:xfrm>
          <a:prstGeom prst="rect">
            <a:avLst/>
          </a:prstGeom>
        </p:spPr>
      </p:pic>
      <p:grpSp>
        <p:nvGrpSpPr>
          <p:cNvPr id="24" name="Group 23">
            <a:extLst>
              <a:ext uri="{FF2B5EF4-FFF2-40B4-BE49-F238E27FC236}">
                <a16:creationId xmlns:a16="http://schemas.microsoft.com/office/drawing/2014/main" id="{41C687F8-58DB-4F54-B1D8-E4ED5AAA1A1B}"/>
              </a:ext>
            </a:extLst>
          </p:cNvPr>
          <p:cNvGrpSpPr>
            <a:grpSpLocks noChangeAspect="1"/>
          </p:cNvGrpSpPr>
          <p:nvPr/>
        </p:nvGrpSpPr>
        <p:grpSpPr>
          <a:xfrm rot="3280790">
            <a:off x="8753079" y="1238687"/>
            <a:ext cx="892196" cy="256564"/>
            <a:chOff x="4544707" y="3935359"/>
            <a:chExt cx="4460996" cy="1282819"/>
          </a:xfrm>
        </p:grpSpPr>
        <p:cxnSp>
          <p:nvCxnSpPr>
            <p:cNvPr id="25" name="Elbow Connector 16">
              <a:extLst>
                <a:ext uri="{FF2B5EF4-FFF2-40B4-BE49-F238E27FC236}">
                  <a16:creationId xmlns:a16="http://schemas.microsoft.com/office/drawing/2014/main" id="{32A51C10-9114-40DA-9CD0-45112ED701D0}"/>
                </a:ext>
              </a:extLst>
            </p:cNvPr>
            <p:cNvCxnSpPr>
              <a:cxnSpLocks/>
            </p:cNvCxnSpPr>
            <p:nvPr/>
          </p:nvCxnSpPr>
          <p:spPr>
            <a:xfrm rot="16200000" flipH="1">
              <a:off x="8247685" y="4473943"/>
              <a:ext cx="1274788" cy="213681"/>
            </a:xfrm>
            <a:prstGeom prst="bentConnector3">
              <a:avLst>
                <a:gd name="adj1" fmla="val 52498"/>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Elbow Connector 17">
              <a:extLst>
                <a:ext uri="{FF2B5EF4-FFF2-40B4-BE49-F238E27FC236}">
                  <a16:creationId xmlns:a16="http://schemas.microsoft.com/office/drawing/2014/main" id="{9CCB53D6-CA13-4E6D-BA5A-85117347D064}"/>
                </a:ext>
              </a:extLst>
            </p:cNvPr>
            <p:cNvCxnSpPr>
              <a:cxnSpLocks/>
            </p:cNvCxnSpPr>
            <p:nvPr/>
          </p:nvCxnSpPr>
          <p:spPr>
            <a:xfrm rot="16200000" flipH="1">
              <a:off x="4032667" y="4451377"/>
              <a:ext cx="1279337" cy="254261"/>
            </a:xfrm>
            <a:prstGeom prst="bentConnector3">
              <a:avLst>
                <a:gd name="adj1" fmla="val 67424"/>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090741-1273-48C7-A10B-905DE8AD5BB3}"/>
                </a:ext>
              </a:extLst>
            </p:cNvPr>
            <p:cNvCxnSpPr>
              <a:cxnSpLocks/>
            </p:cNvCxnSpPr>
            <p:nvPr/>
          </p:nvCxnSpPr>
          <p:spPr>
            <a:xfrm>
              <a:off x="4544707" y="3935359"/>
              <a:ext cx="422898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1C72AC-779C-462A-86CA-62F6D39AF4C2}"/>
                </a:ext>
              </a:extLst>
            </p:cNvPr>
            <p:cNvCxnSpPr>
              <a:cxnSpLocks/>
            </p:cNvCxnSpPr>
            <p:nvPr/>
          </p:nvCxnSpPr>
          <p:spPr>
            <a:xfrm>
              <a:off x="4776721" y="5213627"/>
              <a:ext cx="422898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8687B84E-07A4-4B3E-91CB-3B1256E03CEB}"/>
              </a:ext>
            </a:extLst>
          </p:cNvPr>
          <p:cNvSpPr txBox="1"/>
          <p:nvPr/>
        </p:nvSpPr>
        <p:spPr>
          <a:xfrm>
            <a:off x="9183769" y="2185607"/>
            <a:ext cx="1291079" cy="338554"/>
          </a:xfrm>
          <a:prstGeom prst="rect">
            <a:avLst/>
          </a:prstGeom>
          <a:noFill/>
        </p:spPr>
        <p:txBody>
          <a:bodyPr wrap="square" rtlCol="0">
            <a:spAutoFit/>
          </a:bodyPr>
          <a:lstStyle/>
          <a:p>
            <a:r>
              <a:rPr lang="en-US" sz="1600" dirty="0">
                <a:solidFill>
                  <a:srgbClr val="FFC000"/>
                </a:solidFill>
              </a:rPr>
              <a:t>SDO/AIA 304</a:t>
            </a:r>
          </a:p>
        </p:txBody>
      </p:sp>
      <p:sp>
        <p:nvSpPr>
          <p:cNvPr id="30" name="TextBox 29">
            <a:extLst>
              <a:ext uri="{FF2B5EF4-FFF2-40B4-BE49-F238E27FC236}">
                <a16:creationId xmlns:a16="http://schemas.microsoft.com/office/drawing/2014/main" id="{B62A638E-8E5F-4D4C-8984-3E365549193C}"/>
              </a:ext>
            </a:extLst>
          </p:cNvPr>
          <p:cNvSpPr txBox="1"/>
          <p:nvPr/>
        </p:nvSpPr>
        <p:spPr>
          <a:xfrm>
            <a:off x="9103063" y="735884"/>
            <a:ext cx="750354" cy="584775"/>
          </a:xfrm>
          <a:prstGeom prst="rect">
            <a:avLst/>
          </a:prstGeom>
          <a:noFill/>
        </p:spPr>
        <p:txBody>
          <a:bodyPr wrap="square" rtlCol="0">
            <a:spAutoFit/>
          </a:bodyPr>
          <a:lstStyle/>
          <a:p>
            <a:pPr algn="r"/>
            <a:r>
              <a:rPr lang="en-US" sz="1600" b="1" dirty="0">
                <a:solidFill>
                  <a:srgbClr val="00B050"/>
                </a:solidFill>
              </a:rPr>
              <a:t>EUNIS</a:t>
            </a:r>
          </a:p>
          <a:p>
            <a:pPr algn="r"/>
            <a:r>
              <a:rPr lang="en-US" sz="1600" b="1" dirty="0">
                <a:solidFill>
                  <a:srgbClr val="00B050"/>
                </a:solidFill>
              </a:rPr>
              <a:t>2021</a:t>
            </a:r>
          </a:p>
        </p:txBody>
      </p:sp>
      <p:sp>
        <p:nvSpPr>
          <p:cNvPr id="32" name="Footer Placeholder 4">
            <a:extLst>
              <a:ext uri="{FF2B5EF4-FFF2-40B4-BE49-F238E27FC236}">
                <a16:creationId xmlns:a16="http://schemas.microsoft.com/office/drawing/2014/main" id="{88B42610-82B0-425A-9EB4-F2984BF8EDC2}"/>
              </a:ext>
            </a:extLst>
          </p:cNvPr>
          <p:cNvSpPr>
            <a:spLocks noGrp="1"/>
          </p:cNvSpPr>
          <p:nvPr>
            <p:ph type="ftr" sz="quarter" idx="3"/>
          </p:nvPr>
        </p:nvSpPr>
        <p:spPr>
          <a:xfrm>
            <a:off x="4038600" y="6356350"/>
            <a:ext cx="4114800" cy="365125"/>
          </a:xfrm>
        </p:spPr>
        <p:txBody>
          <a:bodyPr/>
          <a:lstStyle/>
          <a:p>
            <a:r>
              <a:rPr lang="en-US" dirty="0"/>
              <a:t>Concept of Operations for the VISORS Mission</a:t>
            </a:r>
          </a:p>
          <a:p>
            <a:r>
              <a:rPr lang="en-US" dirty="0"/>
              <a:t>SSDL Bi-Weekly Meeting – 1 March 2022</a:t>
            </a:r>
          </a:p>
        </p:txBody>
      </p:sp>
    </p:spTree>
    <p:extLst>
      <p:ext uri="{BB962C8B-B14F-4D97-AF65-F5344CB8AC3E}">
        <p14:creationId xmlns:p14="http://schemas.microsoft.com/office/powerpoint/2010/main" val="3766016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TotalTime>
  <Words>4647</Words>
  <Application>Microsoft Office PowerPoint</Application>
  <PresentationFormat>Widescreen</PresentationFormat>
  <Paragraphs>610</Paragraphs>
  <Slides>44</Slides>
  <Notes>16</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Tahoma</vt:lpstr>
      <vt:lpstr>Times New Roman</vt:lpstr>
      <vt:lpstr>Office Theme</vt:lpstr>
      <vt:lpstr>Concept of Operations for the VISORS Mission:   A Two Satellite CubeSat Formation Flying Telescope</vt:lpstr>
      <vt:lpstr>Institutions</vt:lpstr>
      <vt:lpstr>Outline</vt:lpstr>
      <vt:lpstr>Introduction</vt:lpstr>
      <vt:lpstr>Mission Overview/Background</vt:lpstr>
      <vt:lpstr>Mission Objectives and Goals</vt:lpstr>
      <vt:lpstr>Science Objectives</vt:lpstr>
      <vt:lpstr>Science Objective</vt:lpstr>
      <vt:lpstr>Photon Sieve Optics</vt:lpstr>
      <vt:lpstr>Distributed Telescope</vt:lpstr>
      <vt:lpstr>GNC requirements</vt:lpstr>
      <vt:lpstr>Spacecraft Design</vt:lpstr>
      <vt:lpstr>Operations Design – Mission Modes</vt:lpstr>
      <vt:lpstr>Science Mode</vt:lpstr>
      <vt:lpstr>Standby Mode - Motivation</vt:lpstr>
      <vt:lpstr>Transfer Mode - Animation</vt:lpstr>
      <vt:lpstr>Payload State Machine</vt:lpstr>
      <vt:lpstr>Safe Mode &amp; Escape Mode</vt:lpstr>
      <vt:lpstr>Mission Operations - Timelines</vt:lpstr>
      <vt:lpstr>Baseline Mission Timeline</vt:lpstr>
      <vt:lpstr>Science Campaign Timeline</vt:lpstr>
      <vt:lpstr>Transfer Timeline</vt:lpstr>
      <vt:lpstr>Science Mode Timeline</vt:lpstr>
      <vt:lpstr>Delta-V Budget</vt:lpstr>
      <vt:lpstr>Downlink Strategy</vt:lpstr>
      <vt:lpstr>Extended Mission</vt:lpstr>
      <vt:lpstr>Fault Analysis and Risk Mitigation</vt:lpstr>
      <vt:lpstr>Concluding Remarks</vt:lpstr>
      <vt:lpstr>Takeaways</vt:lpstr>
      <vt:lpstr>Other resources on the VISORS Mission</vt:lpstr>
      <vt:lpstr>Thank you! Questions?</vt:lpstr>
      <vt:lpstr>Backup</vt:lpstr>
      <vt:lpstr>Relative Navigation</vt:lpstr>
      <vt:lpstr>Relative Navigation</vt:lpstr>
      <vt:lpstr>Relative Navigation</vt:lpstr>
      <vt:lpstr>Relative Navigation &amp;  Intersatellite Link</vt:lpstr>
      <vt:lpstr>Relative Navigation &amp;  Intersatellite Link</vt:lpstr>
      <vt:lpstr>Control (Actuation)</vt:lpstr>
      <vt:lpstr>Relative Orbits Summary</vt:lpstr>
      <vt:lpstr>Preliminary Operations Sequence</vt:lpstr>
      <vt:lpstr>Coronal Structures and Simulated Image</vt:lpstr>
      <vt:lpstr>Spacecraft Orientation for Alignment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VISORS</dc:title>
  <dc:creator>Thatavarthi, Rohan</dc:creator>
  <cp:lastModifiedBy>Rawson, William T</cp:lastModifiedBy>
  <cp:revision>3</cp:revision>
  <dcterms:created xsi:type="dcterms:W3CDTF">2020-10-21T02:13:58Z</dcterms:created>
  <dcterms:modified xsi:type="dcterms:W3CDTF">2022-03-01T16:23:15Z</dcterms:modified>
</cp:coreProperties>
</file>