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0" r:id="rId1"/>
    <p:sldMasterId id="2147483785" r:id="rId2"/>
    <p:sldMasterId id="2147483761" r:id="rId3"/>
  </p:sldMasterIdLst>
  <p:notesMasterIdLst>
    <p:notesMasterId r:id="rId24"/>
  </p:notesMasterIdLst>
  <p:handoutMasterIdLst>
    <p:handoutMasterId r:id="rId25"/>
  </p:handoutMasterIdLst>
  <p:sldIdLst>
    <p:sldId id="256" r:id="rId4"/>
    <p:sldId id="271" r:id="rId5"/>
    <p:sldId id="264" r:id="rId6"/>
    <p:sldId id="270" r:id="rId7"/>
    <p:sldId id="265" r:id="rId8"/>
    <p:sldId id="266" r:id="rId9"/>
    <p:sldId id="275" r:id="rId10"/>
    <p:sldId id="276" r:id="rId11"/>
    <p:sldId id="283" r:id="rId12"/>
    <p:sldId id="277" r:id="rId13"/>
    <p:sldId id="282" r:id="rId14"/>
    <p:sldId id="267" r:id="rId15"/>
    <p:sldId id="278" r:id="rId16"/>
    <p:sldId id="279" r:id="rId17"/>
    <p:sldId id="268" r:id="rId18"/>
    <p:sldId id="269" r:id="rId19"/>
    <p:sldId id="280" r:id="rId20"/>
    <p:sldId id="272" r:id="rId21"/>
    <p:sldId id="274" r:id="rId22"/>
    <p:sldId id="27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1264"/>
    <a:srgbClr val="330055"/>
    <a:srgbClr val="8019D5"/>
    <a:srgbClr val="8A1CE4"/>
    <a:srgbClr val="1C1121"/>
    <a:srgbClr val="787D86"/>
    <a:srgbClr val="001A31"/>
    <a:srgbClr val="FF66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04" autoAdjust="0"/>
    <p:restoredTop sz="80606" autoAdjust="0"/>
  </p:normalViewPr>
  <p:slideViewPr>
    <p:cSldViewPr snapToGrid="0" snapToObjects="1">
      <p:cViewPr varScale="1">
        <p:scale>
          <a:sx n="92" d="100"/>
          <a:sy n="92" d="100"/>
        </p:scale>
        <p:origin x="1182" y="108"/>
      </p:cViewPr>
      <p:guideLst>
        <p:guide orient="horz" pos="2160"/>
        <p:guide pos="384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96" d="100"/>
          <a:sy n="196" d="100"/>
        </p:scale>
        <p:origin x="2952" y="1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2C20C-F571-B749-80C1-A7FA182A65CF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4A4CD-44AD-7A47-A600-3B8D579600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9410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44C6A-6A68-0B46-A3CD-62BC9F9F6683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ACF65-BCF3-3343-A615-A188BC2FF0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4048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ACF65-BCF3-3343-A615-A188BC2FF07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6825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ACF65-BCF3-3343-A615-A188BC2FF07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706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ACF65-BCF3-3343-A615-A188BC2FF07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4587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ACF65-BCF3-3343-A615-A188BC2FF07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6164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ACF65-BCF3-3343-A615-A188BC2FF07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3853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ACF65-BCF3-3343-A615-A188BC2FF07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6379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ACF65-BCF3-3343-A615-A188BC2FF07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445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TODO: add dimensions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ACF65-BCF3-3343-A615-A188BC2FF07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579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ACF65-BCF3-3343-A615-A188BC2FF07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787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ACF65-BCF3-3343-A615-A188BC2FF07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152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ACF65-BCF3-3343-A615-A188BC2FF07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417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ACF65-BCF3-3343-A615-A188BC2FF07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361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ACF65-BCF3-3343-A615-A188BC2FF07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484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ACF65-BCF3-3343-A615-A188BC2FF07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721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ACF65-BCF3-3343-A615-A188BC2FF07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300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ACF65-BCF3-3343-A615-A188BC2FF07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775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"/>
            <a:ext cx="12192000" cy="7079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800" dirty="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0" y="5588000"/>
            <a:ext cx="12192000" cy="1277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2825496" y="4243290"/>
            <a:ext cx="88331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DA4F3D70-DAFA-4E13-9264-83EF05B53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6640" y="1261872"/>
            <a:ext cx="8522208" cy="2304288"/>
          </a:xfrm>
        </p:spPr>
        <p:txBody>
          <a:bodyPr anchor="t" anchorCtr="0">
            <a:norm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E8DB8AE-EEBF-4A49-A6B0-C920EFFF98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25440" y="4562856"/>
            <a:ext cx="6193536" cy="132588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sz="1600" i="1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pic>
        <p:nvPicPr>
          <p:cNvPr id="11" name="Picture 10" descr="10C4533-P1-008.png">
            <a:extLst>
              <a:ext uri="{FF2B5EF4-FFF2-40B4-BE49-F238E27FC236}">
                <a16:creationId xmlns:a16="http://schemas.microsoft.com/office/drawing/2014/main" id="{31A3D277-9EE9-42E6-AC1D-AF1462A464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9" r="1963"/>
          <a:stretch/>
        </p:blipFill>
        <p:spPr>
          <a:xfrm>
            <a:off x="7480" y="822956"/>
            <a:ext cx="3767328" cy="58335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30C61EA-B651-4899-B6AD-0F37B91D2362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70" y="59771"/>
            <a:ext cx="3840480" cy="60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4765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2" y="6604003"/>
            <a:ext cx="1105583" cy="183189"/>
          </a:xfrm>
          <a:prstGeom prst="rect">
            <a:avLst/>
          </a:prstGeom>
        </p:spPr>
        <p:txBody>
          <a:bodyPr/>
          <a:lstStyle/>
          <a:p>
            <a:fld id="{249E506F-267E-4188-ADFE-41D0B7C6144A}" type="datetime1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216" y="6546645"/>
            <a:ext cx="6049024" cy="2405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71200" y="6546645"/>
            <a:ext cx="1016000" cy="240544"/>
          </a:xfrm>
          <a:prstGeom prst="rect">
            <a:avLst/>
          </a:prstGeom>
        </p:spPr>
        <p:txBody>
          <a:bodyPr/>
          <a:lstStyle/>
          <a:p>
            <a:fld id="{2D43A7CC-66C1-4E75-8C81-24DF013C5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408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73184" y="996696"/>
            <a:ext cx="2496312" cy="511149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4248" y="996696"/>
            <a:ext cx="7342632" cy="511149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2" y="6604003"/>
            <a:ext cx="1105583" cy="183189"/>
          </a:xfrm>
          <a:prstGeom prst="rect">
            <a:avLst/>
          </a:prstGeom>
        </p:spPr>
        <p:txBody>
          <a:bodyPr/>
          <a:lstStyle/>
          <a:p>
            <a:fld id="{1222989D-2C30-47D8-9B71-45645C30B08E}" type="datetime1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216" y="6546645"/>
            <a:ext cx="6049024" cy="2405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71200" y="6546645"/>
            <a:ext cx="1016000" cy="240544"/>
          </a:xfrm>
          <a:prstGeom prst="rect">
            <a:avLst/>
          </a:prstGeom>
        </p:spPr>
        <p:txBody>
          <a:bodyPr/>
          <a:lstStyle/>
          <a:p>
            <a:fld id="{2D43A7CC-66C1-4E75-8C81-24DF013C5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797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"/>
            <a:ext cx="12192000" cy="7079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800" dirty="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0" y="5588000"/>
            <a:ext cx="12192000" cy="1277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2825496" y="4243290"/>
            <a:ext cx="88331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DA4F3D70-DAFA-4E13-9264-83EF05B53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6640" y="1261872"/>
            <a:ext cx="8522208" cy="2304288"/>
          </a:xfrm>
        </p:spPr>
        <p:txBody>
          <a:bodyPr anchor="t" anchorCtr="0">
            <a:norm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E8DB8AE-EEBF-4A49-A6B0-C920EFFF98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25440" y="4562856"/>
            <a:ext cx="6193536" cy="132588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sz="1600" i="1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pic>
        <p:nvPicPr>
          <p:cNvPr id="11" name="Picture 10" descr="10C4533-P1-008.png">
            <a:extLst>
              <a:ext uri="{FF2B5EF4-FFF2-40B4-BE49-F238E27FC236}">
                <a16:creationId xmlns:a16="http://schemas.microsoft.com/office/drawing/2014/main" id="{31A3D277-9EE9-42E6-AC1D-AF1462A464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9" r="1963"/>
          <a:stretch/>
        </p:blipFill>
        <p:spPr>
          <a:xfrm>
            <a:off x="7480" y="822956"/>
            <a:ext cx="3767328" cy="58335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30C61EA-B651-4899-B6AD-0F37B91D2362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70" y="59771"/>
            <a:ext cx="3840480" cy="60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412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2" y="6604003"/>
            <a:ext cx="1105583" cy="183189"/>
          </a:xfrm>
          <a:prstGeom prst="rect">
            <a:avLst/>
          </a:prstGeom>
        </p:spPr>
        <p:txBody>
          <a:bodyPr/>
          <a:lstStyle/>
          <a:p>
            <a:fld id="{E4F24483-5631-407E-ABD3-A3DB260B5215}" type="datetime1">
              <a:rPr lang="en-US" smtClean="0"/>
              <a:t>11/19/2021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216" y="6546645"/>
            <a:ext cx="6049024" cy="2405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71200" y="6546645"/>
            <a:ext cx="1016000" cy="240544"/>
          </a:xfrm>
          <a:prstGeom prst="rect">
            <a:avLst/>
          </a:prstGeom>
        </p:spPr>
        <p:txBody>
          <a:bodyPr/>
          <a:lstStyle/>
          <a:p>
            <a:fld id="{2D43A7CC-66C1-4E75-8C81-24DF013C57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5081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248" y="1709742"/>
            <a:ext cx="9985248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4248" y="4589467"/>
            <a:ext cx="9985248" cy="150018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2" y="6604003"/>
            <a:ext cx="1105583" cy="183189"/>
          </a:xfrm>
          <a:prstGeom prst="rect">
            <a:avLst/>
          </a:prstGeom>
        </p:spPr>
        <p:txBody>
          <a:bodyPr/>
          <a:lstStyle/>
          <a:p>
            <a:fld id="{B720383F-ADED-4BBB-B3C6-F6C40624FDAD}" type="datetime1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216" y="6546645"/>
            <a:ext cx="6049024" cy="2405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71200" y="6546645"/>
            <a:ext cx="1016000" cy="240544"/>
          </a:xfrm>
          <a:prstGeom prst="rect">
            <a:avLst/>
          </a:prstGeom>
        </p:spPr>
        <p:txBody>
          <a:bodyPr/>
          <a:lstStyle/>
          <a:p>
            <a:fld id="{2D43A7CC-66C1-4E75-8C81-24DF013C5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15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4248" y="2139696"/>
            <a:ext cx="4919472" cy="3986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0024" y="2139696"/>
            <a:ext cx="4919472" cy="39867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2" y="6604003"/>
            <a:ext cx="1105583" cy="183189"/>
          </a:xfrm>
          <a:prstGeom prst="rect">
            <a:avLst/>
          </a:prstGeom>
        </p:spPr>
        <p:txBody>
          <a:bodyPr/>
          <a:lstStyle/>
          <a:p>
            <a:fld id="{889B63A8-7A00-4BE0-994F-4B2CC91E5F92}" type="datetime1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51216" y="6546645"/>
            <a:ext cx="6049024" cy="2405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71200" y="6546645"/>
            <a:ext cx="1016000" cy="240544"/>
          </a:xfrm>
          <a:prstGeom prst="rect">
            <a:avLst/>
          </a:prstGeom>
        </p:spPr>
        <p:txBody>
          <a:bodyPr/>
          <a:lstStyle/>
          <a:p>
            <a:fld id="{2D43A7CC-66C1-4E75-8C81-24DF013C5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626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248" y="667512"/>
            <a:ext cx="9985248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4248" y="2139696"/>
            <a:ext cx="4919472" cy="75895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4248" y="2898648"/>
            <a:ext cx="4919472" cy="33741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50024" y="2139696"/>
            <a:ext cx="4919472" cy="75895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50024" y="2898648"/>
            <a:ext cx="4919472" cy="337413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2" y="6604003"/>
            <a:ext cx="1105583" cy="183189"/>
          </a:xfrm>
          <a:prstGeom prst="rect">
            <a:avLst/>
          </a:prstGeom>
        </p:spPr>
        <p:txBody>
          <a:bodyPr/>
          <a:lstStyle/>
          <a:p>
            <a:fld id="{05BB834F-AB07-4AA1-9E7A-9D795B93D577}" type="datetime1">
              <a:rPr lang="en-US" smtClean="0"/>
              <a:t>11/19/2021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51216" y="6546645"/>
            <a:ext cx="6049024" cy="2405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71200" y="6546645"/>
            <a:ext cx="1016000" cy="240544"/>
          </a:xfrm>
          <a:prstGeom prst="rect">
            <a:avLst/>
          </a:prstGeom>
        </p:spPr>
        <p:txBody>
          <a:bodyPr/>
          <a:lstStyle/>
          <a:p>
            <a:fld id="{2D43A7CC-66C1-4E75-8C81-24DF013C5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463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2" y="6604003"/>
            <a:ext cx="1105583" cy="183189"/>
          </a:xfrm>
          <a:prstGeom prst="rect">
            <a:avLst/>
          </a:prstGeom>
        </p:spPr>
        <p:txBody>
          <a:bodyPr/>
          <a:lstStyle/>
          <a:p>
            <a:fld id="{3EF79D6E-A405-4758-888B-EA460F189C04}" type="datetime1">
              <a:rPr lang="en-US" smtClean="0"/>
              <a:t>11/19/2021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51216" y="6546645"/>
            <a:ext cx="6049024" cy="2405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71200" y="6546645"/>
            <a:ext cx="1016000" cy="240544"/>
          </a:xfrm>
          <a:prstGeom prst="rect">
            <a:avLst/>
          </a:prstGeom>
        </p:spPr>
        <p:txBody>
          <a:bodyPr/>
          <a:lstStyle/>
          <a:p>
            <a:fld id="{2D43A7CC-66C1-4E75-8C81-24DF013C5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805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2" y="6604003"/>
            <a:ext cx="1105583" cy="183189"/>
          </a:xfrm>
          <a:prstGeom prst="rect">
            <a:avLst/>
          </a:prstGeom>
        </p:spPr>
        <p:txBody>
          <a:bodyPr/>
          <a:lstStyle/>
          <a:p>
            <a:fld id="{62030170-CA36-4062-A649-7FBC16231354}" type="datetime1">
              <a:rPr lang="en-US" smtClean="0"/>
              <a:t>11/19/2021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51216" y="6546645"/>
            <a:ext cx="6049024" cy="2405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71200" y="6546645"/>
            <a:ext cx="1016000" cy="240544"/>
          </a:xfrm>
          <a:prstGeom prst="rect">
            <a:avLst/>
          </a:prstGeom>
        </p:spPr>
        <p:txBody>
          <a:bodyPr/>
          <a:lstStyle/>
          <a:p>
            <a:fld id="{2D43A7CC-66C1-4E75-8C81-24DF013C5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1933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7336" y="1746504"/>
            <a:ext cx="5852160" cy="4288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2" y="6604003"/>
            <a:ext cx="1105583" cy="183189"/>
          </a:xfrm>
          <a:prstGeom prst="rect">
            <a:avLst/>
          </a:prstGeom>
        </p:spPr>
        <p:txBody>
          <a:bodyPr/>
          <a:lstStyle/>
          <a:p>
            <a:fld id="{BF8497C5-C331-4C9C-877A-FB3460F2D7F1}" type="datetime1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51216" y="6546645"/>
            <a:ext cx="6049024" cy="2405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71200" y="6546645"/>
            <a:ext cx="1016000" cy="240544"/>
          </a:xfrm>
          <a:prstGeom prst="rect">
            <a:avLst/>
          </a:prstGeom>
        </p:spPr>
        <p:txBody>
          <a:bodyPr/>
          <a:lstStyle/>
          <a:p>
            <a:fld id="{2D43A7CC-66C1-4E75-8C81-24DF013C57DC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2F8E833-298B-41CA-8B69-D567844FA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4248" y="1098645"/>
            <a:ext cx="3721608" cy="1408176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7AF0B230-C9CC-4A9A-8F51-C7EB0661B9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84248" y="2673256"/>
            <a:ext cx="3721608" cy="335584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8981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2" y="6604003"/>
            <a:ext cx="1105583" cy="183189"/>
          </a:xfrm>
          <a:prstGeom prst="rect">
            <a:avLst/>
          </a:prstGeom>
        </p:spPr>
        <p:txBody>
          <a:bodyPr/>
          <a:lstStyle/>
          <a:p>
            <a:fld id="{E4F24483-5631-407E-ABD3-A3DB260B5215}" type="datetime1">
              <a:rPr lang="en-US" smtClean="0"/>
              <a:t>11/19/2021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216" y="6546645"/>
            <a:ext cx="6049024" cy="2405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71200" y="6546645"/>
            <a:ext cx="1016000" cy="240544"/>
          </a:xfrm>
          <a:prstGeom prst="rect">
            <a:avLst/>
          </a:prstGeom>
        </p:spPr>
        <p:txBody>
          <a:bodyPr/>
          <a:lstStyle/>
          <a:p>
            <a:fld id="{2D43A7CC-66C1-4E75-8C81-24DF013C57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34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2" y="6604003"/>
            <a:ext cx="1105583" cy="183189"/>
          </a:xfrm>
          <a:prstGeom prst="rect">
            <a:avLst/>
          </a:prstGeom>
        </p:spPr>
        <p:txBody>
          <a:bodyPr/>
          <a:lstStyle/>
          <a:p>
            <a:fld id="{21687472-1DA7-4019-8486-B82907C4A2F9}" type="datetime1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51216" y="6546645"/>
            <a:ext cx="6049024" cy="2405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71200" y="6546645"/>
            <a:ext cx="1016000" cy="240544"/>
          </a:xfrm>
          <a:prstGeom prst="rect">
            <a:avLst/>
          </a:prstGeom>
        </p:spPr>
        <p:txBody>
          <a:bodyPr/>
          <a:lstStyle/>
          <a:p>
            <a:fld id="{2D43A7CC-66C1-4E75-8C81-24DF013C57D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FC9D4DE-2280-4697-B16D-595A5063C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4248" y="1098645"/>
            <a:ext cx="3721608" cy="1408176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12F4F18B-9AF1-4383-A45B-3C82B2A18D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117336" y="1745128"/>
            <a:ext cx="5852160" cy="4283976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2C247B4-49B6-45B0-8DF6-BE6C5726F1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84248" y="2673256"/>
            <a:ext cx="3721608" cy="335584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34396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2" y="6604003"/>
            <a:ext cx="1105583" cy="183189"/>
          </a:xfrm>
          <a:prstGeom prst="rect">
            <a:avLst/>
          </a:prstGeom>
        </p:spPr>
        <p:txBody>
          <a:bodyPr/>
          <a:lstStyle/>
          <a:p>
            <a:fld id="{249E506F-267E-4188-ADFE-41D0B7C6144A}" type="datetime1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216" y="6546645"/>
            <a:ext cx="6049024" cy="2405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71200" y="6546645"/>
            <a:ext cx="1016000" cy="240544"/>
          </a:xfrm>
          <a:prstGeom prst="rect">
            <a:avLst/>
          </a:prstGeom>
        </p:spPr>
        <p:txBody>
          <a:bodyPr/>
          <a:lstStyle/>
          <a:p>
            <a:fld id="{2D43A7CC-66C1-4E75-8C81-24DF013C5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633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73184" y="996696"/>
            <a:ext cx="2496312" cy="511149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4248" y="996696"/>
            <a:ext cx="7342632" cy="511149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2" y="6604003"/>
            <a:ext cx="1105583" cy="183189"/>
          </a:xfrm>
          <a:prstGeom prst="rect">
            <a:avLst/>
          </a:prstGeom>
        </p:spPr>
        <p:txBody>
          <a:bodyPr/>
          <a:lstStyle/>
          <a:p>
            <a:fld id="{1222989D-2C30-47D8-9B71-45645C30B08E}" type="datetime1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216" y="6546645"/>
            <a:ext cx="6049024" cy="2405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71200" y="6546645"/>
            <a:ext cx="1016000" cy="240544"/>
          </a:xfrm>
          <a:prstGeom prst="rect">
            <a:avLst/>
          </a:prstGeom>
        </p:spPr>
        <p:txBody>
          <a:bodyPr/>
          <a:lstStyle/>
          <a:p>
            <a:fld id="{2D43A7CC-66C1-4E75-8C81-24DF013C5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5531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ummy (do not us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2" y="6604003"/>
            <a:ext cx="1105583" cy="183189"/>
          </a:xfrm>
          <a:prstGeom prst="rect">
            <a:avLst/>
          </a:prstGeom>
        </p:spPr>
        <p:txBody>
          <a:bodyPr/>
          <a:lstStyle/>
          <a:p>
            <a:fld id="{E4F24483-5631-407E-ABD3-A3DB260B5215}" type="datetime1">
              <a:rPr lang="en-US" smtClean="0"/>
              <a:t>11/19/2021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216" y="6546645"/>
            <a:ext cx="6049024" cy="2405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71200" y="6546645"/>
            <a:ext cx="1016000" cy="240544"/>
          </a:xfrm>
          <a:prstGeom prst="rect">
            <a:avLst/>
          </a:prstGeom>
        </p:spPr>
        <p:txBody>
          <a:bodyPr/>
          <a:lstStyle/>
          <a:p>
            <a:fld id="{2D43A7CC-66C1-4E75-8C81-24DF013C57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5710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2" y="6604003"/>
            <a:ext cx="1105583" cy="183189"/>
          </a:xfrm>
          <a:prstGeom prst="rect">
            <a:avLst/>
          </a:prstGeom>
        </p:spPr>
        <p:txBody>
          <a:bodyPr/>
          <a:lstStyle/>
          <a:p>
            <a:fld id="{E4F24483-5631-407E-ABD3-A3DB260B5215}" type="datetime1">
              <a:rPr lang="en-US" smtClean="0"/>
              <a:t>11/19/2021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216" y="6546645"/>
            <a:ext cx="6049024" cy="2405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71200" y="6546645"/>
            <a:ext cx="1016000" cy="240544"/>
          </a:xfrm>
          <a:prstGeom prst="rect">
            <a:avLst/>
          </a:prstGeom>
        </p:spPr>
        <p:txBody>
          <a:bodyPr/>
          <a:lstStyle/>
          <a:p>
            <a:fld id="{2D43A7CC-66C1-4E75-8C81-24DF013C57D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217263-30EB-4498-99EF-40A3971B675A}"/>
              </a:ext>
            </a:extLst>
          </p:cNvPr>
          <p:cNvSpPr/>
          <p:nvPr userDrawn="1"/>
        </p:nvSpPr>
        <p:spPr bwMode="auto">
          <a:xfrm>
            <a:off x="228600" y="1197864"/>
            <a:ext cx="1523999" cy="64819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587" tIns="50794" rIns="101587" bIns="50794" numCol="1" rtlCol="0" anchor="ctr" anchorCtr="0" compatLnSpc="1">
            <a:prstTxWarp prst="textNoShape">
              <a:avLst/>
            </a:prstTxWarp>
          </a:bodyPr>
          <a:lstStyle/>
          <a:p>
            <a:pPr marR="0" lvl="0" indent="0" algn="ctr" defTabSz="10158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Introduction &amp; Motivation</a:t>
            </a:r>
          </a:p>
        </p:txBody>
      </p:sp>
    </p:spTree>
    <p:extLst>
      <p:ext uri="{BB962C8B-B14F-4D97-AF65-F5344CB8AC3E}">
        <p14:creationId xmlns:p14="http://schemas.microsoft.com/office/powerpoint/2010/main" val="9300797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248" y="1709742"/>
            <a:ext cx="9985248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4248" y="4589467"/>
            <a:ext cx="9985248" cy="150018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2" y="6604003"/>
            <a:ext cx="1105583" cy="183189"/>
          </a:xfrm>
          <a:prstGeom prst="rect">
            <a:avLst/>
          </a:prstGeom>
        </p:spPr>
        <p:txBody>
          <a:bodyPr/>
          <a:lstStyle/>
          <a:p>
            <a:fld id="{B720383F-ADED-4BBB-B3C6-F6C40624FDAD}" type="datetime1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216" y="6546645"/>
            <a:ext cx="6049024" cy="2405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71200" y="6546645"/>
            <a:ext cx="1016000" cy="240544"/>
          </a:xfrm>
          <a:prstGeom prst="rect">
            <a:avLst/>
          </a:prstGeom>
        </p:spPr>
        <p:txBody>
          <a:bodyPr/>
          <a:lstStyle/>
          <a:p>
            <a:fld id="{2D43A7CC-66C1-4E75-8C81-24DF013C57D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B426E9-4E16-4895-B3AC-B39528143823}"/>
              </a:ext>
            </a:extLst>
          </p:cNvPr>
          <p:cNvSpPr/>
          <p:nvPr userDrawn="1"/>
        </p:nvSpPr>
        <p:spPr bwMode="auto">
          <a:xfrm>
            <a:off x="228600" y="1197864"/>
            <a:ext cx="1523999" cy="64819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587" tIns="50794" rIns="101587" bIns="50794" numCol="1" rtlCol="0" anchor="ctr" anchorCtr="0" compatLnSpc="1">
            <a:prstTxWarp prst="textNoShape">
              <a:avLst/>
            </a:prstTxWarp>
          </a:bodyPr>
          <a:lstStyle/>
          <a:p>
            <a:pPr marR="0" lvl="0" indent="0" algn="ctr" defTabSz="10158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Introduction &amp; Motivation</a:t>
            </a:r>
          </a:p>
        </p:txBody>
      </p:sp>
    </p:spTree>
    <p:extLst>
      <p:ext uri="{BB962C8B-B14F-4D97-AF65-F5344CB8AC3E}">
        <p14:creationId xmlns:p14="http://schemas.microsoft.com/office/powerpoint/2010/main" val="7609821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4248" y="2139696"/>
            <a:ext cx="4919472" cy="3986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0024" y="2139696"/>
            <a:ext cx="4919472" cy="39867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2" y="6604003"/>
            <a:ext cx="1105583" cy="183189"/>
          </a:xfrm>
          <a:prstGeom prst="rect">
            <a:avLst/>
          </a:prstGeom>
        </p:spPr>
        <p:txBody>
          <a:bodyPr/>
          <a:lstStyle/>
          <a:p>
            <a:fld id="{889B63A8-7A00-4BE0-994F-4B2CC91E5F92}" type="datetime1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51216" y="6546645"/>
            <a:ext cx="6049024" cy="2405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71200" y="6546645"/>
            <a:ext cx="1016000" cy="240544"/>
          </a:xfrm>
          <a:prstGeom prst="rect">
            <a:avLst/>
          </a:prstGeom>
        </p:spPr>
        <p:txBody>
          <a:bodyPr/>
          <a:lstStyle/>
          <a:p>
            <a:fld id="{2D43A7CC-66C1-4E75-8C81-24DF013C57D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246970-928D-4B41-809C-0A665DE84188}"/>
              </a:ext>
            </a:extLst>
          </p:cNvPr>
          <p:cNvSpPr/>
          <p:nvPr userDrawn="1"/>
        </p:nvSpPr>
        <p:spPr bwMode="auto">
          <a:xfrm>
            <a:off x="228600" y="1197864"/>
            <a:ext cx="1523999" cy="64819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587" tIns="50794" rIns="101587" bIns="50794" numCol="1" rtlCol="0" anchor="ctr" anchorCtr="0" compatLnSpc="1">
            <a:prstTxWarp prst="textNoShape">
              <a:avLst/>
            </a:prstTxWarp>
          </a:bodyPr>
          <a:lstStyle/>
          <a:p>
            <a:pPr marR="0" lvl="0" indent="0" algn="ctr" defTabSz="10158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Introduction &amp; Motivation</a:t>
            </a:r>
          </a:p>
        </p:txBody>
      </p:sp>
    </p:spTree>
    <p:extLst>
      <p:ext uri="{BB962C8B-B14F-4D97-AF65-F5344CB8AC3E}">
        <p14:creationId xmlns:p14="http://schemas.microsoft.com/office/powerpoint/2010/main" val="36830447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2" y="6604003"/>
            <a:ext cx="1105583" cy="183189"/>
          </a:xfrm>
          <a:prstGeom prst="rect">
            <a:avLst/>
          </a:prstGeom>
        </p:spPr>
        <p:txBody>
          <a:bodyPr/>
          <a:lstStyle/>
          <a:p>
            <a:fld id="{E4F24483-5631-407E-ABD3-A3DB260B5215}" type="datetime1">
              <a:rPr lang="en-US" smtClean="0"/>
              <a:t>11/19/2021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216" y="6546645"/>
            <a:ext cx="6049024" cy="2405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71200" y="6546645"/>
            <a:ext cx="1016000" cy="240544"/>
          </a:xfrm>
          <a:prstGeom prst="rect">
            <a:avLst/>
          </a:prstGeom>
        </p:spPr>
        <p:txBody>
          <a:bodyPr/>
          <a:lstStyle/>
          <a:p>
            <a:fld id="{2D43A7CC-66C1-4E75-8C81-24DF013C57D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79A71A-64EC-4E13-8BDF-F6F838D7BE22}"/>
              </a:ext>
            </a:extLst>
          </p:cNvPr>
          <p:cNvSpPr/>
          <p:nvPr userDrawn="1"/>
        </p:nvSpPr>
        <p:spPr bwMode="auto">
          <a:xfrm>
            <a:off x="228600" y="2002536"/>
            <a:ext cx="1523999" cy="64819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587" tIns="50794" rIns="101587" bIns="50794" numCol="1" rtlCol="0" anchor="ctr" anchorCtr="0" compatLnSpc="1">
            <a:prstTxWarp prst="textNoShape">
              <a:avLst/>
            </a:prstTxWarp>
          </a:bodyPr>
          <a:lstStyle/>
          <a:p>
            <a:pPr marR="0" lvl="0" indent="0" algn="ctr" defTabSz="10158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38422799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248" y="1709742"/>
            <a:ext cx="9985248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4248" y="4589467"/>
            <a:ext cx="9985248" cy="150018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2" y="6604003"/>
            <a:ext cx="1105583" cy="183189"/>
          </a:xfrm>
          <a:prstGeom prst="rect">
            <a:avLst/>
          </a:prstGeom>
        </p:spPr>
        <p:txBody>
          <a:bodyPr/>
          <a:lstStyle/>
          <a:p>
            <a:fld id="{B720383F-ADED-4BBB-B3C6-F6C40624FDAD}" type="datetime1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216" y="6546645"/>
            <a:ext cx="6049024" cy="2405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71200" y="6546645"/>
            <a:ext cx="1016000" cy="240544"/>
          </a:xfrm>
          <a:prstGeom prst="rect">
            <a:avLst/>
          </a:prstGeom>
        </p:spPr>
        <p:txBody>
          <a:bodyPr/>
          <a:lstStyle/>
          <a:p>
            <a:fld id="{2D43A7CC-66C1-4E75-8C81-24DF013C57D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A4CF8B-A54B-4D10-A6CB-B846802B2E6A}"/>
              </a:ext>
            </a:extLst>
          </p:cNvPr>
          <p:cNvSpPr/>
          <p:nvPr userDrawn="1"/>
        </p:nvSpPr>
        <p:spPr bwMode="auto">
          <a:xfrm>
            <a:off x="228600" y="2002536"/>
            <a:ext cx="1523999" cy="64819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587" tIns="50794" rIns="101587" bIns="50794" numCol="1" rtlCol="0" anchor="ctr" anchorCtr="0" compatLnSpc="1">
            <a:prstTxWarp prst="textNoShape">
              <a:avLst/>
            </a:prstTxWarp>
          </a:bodyPr>
          <a:lstStyle/>
          <a:p>
            <a:pPr marR="0" lvl="0" indent="0" algn="ctr" defTabSz="10158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12860308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4248" y="2139696"/>
            <a:ext cx="4919472" cy="3986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0024" y="2139696"/>
            <a:ext cx="4919472" cy="39867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2" y="6604003"/>
            <a:ext cx="1105583" cy="183189"/>
          </a:xfrm>
          <a:prstGeom prst="rect">
            <a:avLst/>
          </a:prstGeom>
        </p:spPr>
        <p:txBody>
          <a:bodyPr/>
          <a:lstStyle/>
          <a:p>
            <a:fld id="{889B63A8-7A00-4BE0-994F-4B2CC91E5F92}" type="datetime1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51216" y="6546645"/>
            <a:ext cx="6049024" cy="2405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71200" y="6546645"/>
            <a:ext cx="1016000" cy="240544"/>
          </a:xfrm>
          <a:prstGeom prst="rect">
            <a:avLst/>
          </a:prstGeom>
        </p:spPr>
        <p:txBody>
          <a:bodyPr/>
          <a:lstStyle/>
          <a:p>
            <a:fld id="{2D43A7CC-66C1-4E75-8C81-24DF013C57D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382A97-C814-423A-858A-EE2E1D44F2C0}"/>
              </a:ext>
            </a:extLst>
          </p:cNvPr>
          <p:cNvSpPr/>
          <p:nvPr userDrawn="1"/>
        </p:nvSpPr>
        <p:spPr bwMode="auto">
          <a:xfrm>
            <a:off x="228600" y="2002536"/>
            <a:ext cx="1523999" cy="64819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587" tIns="50794" rIns="101587" bIns="50794" numCol="1" rtlCol="0" anchor="ctr" anchorCtr="0" compatLnSpc="1">
            <a:prstTxWarp prst="textNoShape">
              <a:avLst/>
            </a:prstTxWarp>
          </a:bodyPr>
          <a:lstStyle/>
          <a:p>
            <a:pPr marR="0" lvl="0" indent="0" algn="ctr" defTabSz="10158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2499204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248" y="1709742"/>
            <a:ext cx="9985248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4248" y="4589467"/>
            <a:ext cx="9985248" cy="150018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2" y="6604003"/>
            <a:ext cx="1105583" cy="183189"/>
          </a:xfrm>
          <a:prstGeom prst="rect">
            <a:avLst/>
          </a:prstGeom>
        </p:spPr>
        <p:txBody>
          <a:bodyPr/>
          <a:lstStyle/>
          <a:p>
            <a:fld id="{B720383F-ADED-4BBB-B3C6-F6C40624FDAD}" type="datetime1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216" y="6546645"/>
            <a:ext cx="6049024" cy="2405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71200" y="6546645"/>
            <a:ext cx="1016000" cy="240544"/>
          </a:xfrm>
          <a:prstGeom prst="rect">
            <a:avLst/>
          </a:prstGeom>
        </p:spPr>
        <p:txBody>
          <a:bodyPr/>
          <a:lstStyle/>
          <a:p>
            <a:fld id="{2D43A7CC-66C1-4E75-8C81-24DF013C5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340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2" y="6604003"/>
            <a:ext cx="1105583" cy="183189"/>
          </a:xfrm>
          <a:prstGeom prst="rect">
            <a:avLst/>
          </a:prstGeom>
        </p:spPr>
        <p:txBody>
          <a:bodyPr/>
          <a:lstStyle/>
          <a:p>
            <a:fld id="{E4F24483-5631-407E-ABD3-A3DB260B5215}" type="datetime1">
              <a:rPr lang="en-US" smtClean="0"/>
              <a:t>11/19/2021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216" y="6546645"/>
            <a:ext cx="6049024" cy="2405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71200" y="6546645"/>
            <a:ext cx="1016000" cy="240544"/>
          </a:xfrm>
          <a:prstGeom prst="rect">
            <a:avLst/>
          </a:prstGeom>
        </p:spPr>
        <p:txBody>
          <a:bodyPr/>
          <a:lstStyle/>
          <a:p>
            <a:fld id="{2D43A7CC-66C1-4E75-8C81-24DF013C57D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119255-ADCC-4976-9D99-632FE33C1EC1}"/>
              </a:ext>
            </a:extLst>
          </p:cNvPr>
          <p:cNvSpPr/>
          <p:nvPr userDrawn="1"/>
        </p:nvSpPr>
        <p:spPr bwMode="auto">
          <a:xfrm>
            <a:off x="228600" y="2807208"/>
            <a:ext cx="1527048" cy="64922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587" tIns="50794" rIns="101587" bIns="50794" numCol="1" rtlCol="0" anchor="ctr" anchorCtr="0" compatLnSpc="1">
            <a:prstTxWarp prst="textNoShape">
              <a:avLst/>
            </a:prstTxWarp>
          </a:bodyPr>
          <a:lstStyle/>
          <a:p>
            <a:pPr marR="0" lvl="0" indent="0" algn="ctr" defTabSz="10158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</a:p>
        </p:txBody>
      </p:sp>
    </p:spTree>
    <p:extLst>
      <p:ext uri="{BB962C8B-B14F-4D97-AF65-F5344CB8AC3E}">
        <p14:creationId xmlns:p14="http://schemas.microsoft.com/office/powerpoint/2010/main" val="26136988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248" y="1709742"/>
            <a:ext cx="9985248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4248" y="4589467"/>
            <a:ext cx="9985248" cy="150018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2" y="6604003"/>
            <a:ext cx="1105583" cy="183189"/>
          </a:xfrm>
          <a:prstGeom prst="rect">
            <a:avLst/>
          </a:prstGeom>
        </p:spPr>
        <p:txBody>
          <a:bodyPr/>
          <a:lstStyle/>
          <a:p>
            <a:fld id="{B720383F-ADED-4BBB-B3C6-F6C40624FDAD}" type="datetime1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216" y="6546645"/>
            <a:ext cx="6049024" cy="2405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71200" y="6546645"/>
            <a:ext cx="1016000" cy="240544"/>
          </a:xfrm>
          <a:prstGeom prst="rect">
            <a:avLst/>
          </a:prstGeom>
        </p:spPr>
        <p:txBody>
          <a:bodyPr/>
          <a:lstStyle/>
          <a:p>
            <a:fld id="{2D43A7CC-66C1-4E75-8C81-24DF013C57D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B505AD-A342-4D47-B07C-85F344374D87}"/>
              </a:ext>
            </a:extLst>
          </p:cNvPr>
          <p:cNvSpPr/>
          <p:nvPr userDrawn="1"/>
        </p:nvSpPr>
        <p:spPr bwMode="auto">
          <a:xfrm>
            <a:off x="228600" y="2807208"/>
            <a:ext cx="1527048" cy="64922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587" tIns="50794" rIns="101587" bIns="50794" numCol="1" rtlCol="0" anchor="ctr" anchorCtr="0" compatLnSpc="1">
            <a:prstTxWarp prst="textNoShape">
              <a:avLst/>
            </a:prstTxWarp>
          </a:bodyPr>
          <a:lstStyle/>
          <a:p>
            <a:pPr marR="0" lvl="0" indent="0" algn="ctr" defTabSz="10158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</a:p>
        </p:txBody>
      </p:sp>
    </p:spTree>
    <p:extLst>
      <p:ext uri="{BB962C8B-B14F-4D97-AF65-F5344CB8AC3E}">
        <p14:creationId xmlns:p14="http://schemas.microsoft.com/office/powerpoint/2010/main" val="4705813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4248" y="2139696"/>
            <a:ext cx="4919472" cy="3986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0024" y="2139696"/>
            <a:ext cx="4919472" cy="39867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2" y="6604003"/>
            <a:ext cx="1105583" cy="183189"/>
          </a:xfrm>
          <a:prstGeom prst="rect">
            <a:avLst/>
          </a:prstGeom>
        </p:spPr>
        <p:txBody>
          <a:bodyPr/>
          <a:lstStyle/>
          <a:p>
            <a:fld id="{889B63A8-7A00-4BE0-994F-4B2CC91E5F92}" type="datetime1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51216" y="6546645"/>
            <a:ext cx="6049024" cy="2405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71200" y="6546645"/>
            <a:ext cx="1016000" cy="240544"/>
          </a:xfrm>
          <a:prstGeom prst="rect">
            <a:avLst/>
          </a:prstGeom>
        </p:spPr>
        <p:txBody>
          <a:bodyPr/>
          <a:lstStyle/>
          <a:p>
            <a:fld id="{2D43A7CC-66C1-4E75-8C81-24DF013C57D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EB922D-F9C4-4D3F-AFFE-A3F26EF603E8}"/>
              </a:ext>
            </a:extLst>
          </p:cNvPr>
          <p:cNvSpPr/>
          <p:nvPr userDrawn="1"/>
        </p:nvSpPr>
        <p:spPr bwMode="auto">
          <a:xfrm>
            <a:off x="228600" y="2807208"/>
            <a:ext cx="1527048" cy="64922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587" tIns="50794" rIns="101587" bIns="50794" numCol="1" rtlCol="0" anchor="ctr" anchorCtr="0" compatLnSpc="1">
            <a:prstTxWarp prst="textNoShape">
              <a:avLst/>
            </a:prstTxWarp>
          </a:bodyPr>
          <a:lstStyle/>
          <a:p>
            <a:pPr marR="0" lvl="0" indent="0" algn="ctr" defTabSz="10158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</a:p>
        </p:txBody>
      </p:sp>
    </p:spTree>
    <p:extLst>
      <p:ext uri="{BB962C8B-B14F-4D97-AF65-F5344CB8AC3E}">
        <p14:creationId xmlns:p14="http://schemas.microsoft.com/office/powerpoint/2010/main" val="35534328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2" y="6604003"/>
            <a:ext cx="1105583" cy="183189"/>
          </a:xfrm>
          <a:prstGeom prst="rect">
            <a:avLst/>
          </a:prstGeom>
        </p:spPr>
        <p:txBody>
          <a:bodyPr/>
          <a:lstStyle/>
          <a:p>
            <a:fld id="{E4F24483-5631-407E-ABD3-A3DB260B5215}" type="datetime1">
              <a:rPr lang="en-US" smtClean="0"/>
              <a:t>11/19/2021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216" y="6546645"/>
            <a:ext cx="6049024" cy="2405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71200" y="6546645"/>
            <a:ext cx="1016000" cy="240544"/>
          </a:xfrm>
          <a:prstGeom prst="rect">
            <a:avLst/>
          </a:prstGeom>
        </p:spPr>
        <p:txBody>
          <a:bodyPr/>
          <a:lstStyle/>
          <a:p>
            <a:fld id="{2D43A7CC-66C1-4E75-8C81-24DF013C57D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5AD5B5-CA3C-4E7F-8771-964B9976248C}"/>
              </a:ext>
            </a:extLst>
          </p:cNvPr>
          <p:cNvSpPr/>
          <p:nvPr userDrawn="1"/>
        </p:nvSpPr>
        <p:spPr bwMode="auto">
          <a:xfrm>
            <a:off x="228600" y="3611880"/>
            <a:ext cx="1527048" cy="64922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587" tIns="50794" rIns="101587" bIns="50794" numCol="1" rtlCol="0" anchor="ctr" anchorCtr="0" compatLnSpc="1">
            <a:prstTxWarp prst="textNoShape">
              <a:avLst/>
            </a:prstTxWarp>
          </a:bodyPr>
          <a:lstStyle/>
          <a:p>
            <a:pPr marR="0" lvl="0" indent="0" algn="ctr" defTabSz="10158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</a:p>
        </p:txBody>
      </p:sp>
    </p:spTree>
    <p:extLst>
      <p:ext uri="{BB962C8B-B14F-4D97-AF65-F5344CB8AC3E}">
        <p14:creationId xmlns:p14="http://schemas.microsoft.com/office/powerpoint/2010/main" val="41789950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248" y="1709742"/>
            <a:ext cx="9985248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4248" y="4589467"/>
            <a:ext cx="9985248" cy="150018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2" y="6604003"/>
            <a:ext cx="1105583" cy="183189"/>
          </a:xfrm>
          <a:prstGeom prst="rect">
            <a:avLst/>
          </a:prstGeom>
        </p:spPr>
        <p:txBody>
          <a:bodyPr/>
          <a:lstStyle/>
          <a:p>
            <a:fld id="{B720383F-ADED-4BBB-B3C6-F6C40624FDAD}" type="datetime1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216" y="6546645"/>
            <a:ext cx="6049024" cy="2405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71200" y="6546645"/>
            <a:ext cx="1016000" cy="240544"/>
          </a:xfrm>
          <a:prstGeom prst="rect">
            <a:avLst/>
          </a:prstGeom>
        </p:spPr>
        <p:txBody>
          <a:bodyPr/>
          <a:lstStyle/>
          <a:p>
            <a:fld id="{2D43A7CC-66C1-4E75-8C81-24DF013C57D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210223-EA8A-4B79-8C70-3B2FDB1DD119}"/>
              </a:ext>
            </a:extLst>
          </p:cNvPr>
          <p:cNvSpPr/>
          <p:nvPr userDrawn="1"/>
        </p:nvSpPr>
        <p:spPr bwMode="auto">
          <a:xfrm>
            <a:off x="228600" y="3611880"/>
            <a:ext cx="1527048" cy="64922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587" tIns="50794" rIns="101587" bIns="50794" numCol="1" rtlCol="0" anchor="ctr" anchorCtr="0" compatLnSpc="1">
            <a:prstTxWarp prst="textNoShape">
              <a:avLst/>
            </a:prstTxWarp>
          </a:bodyPr>
          <a:lstStyle/>
          <a:p>
            <a:pPr marR="0" lvl="0" indent="0" algn="ctr" defTabSz="10158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</a:p>
        </p:txBody>
      </p:sp>
    </p:spTree>
    <p:extLst>
      <p:ext uri="{BB962C8B-B14F-4D97-AF65-F5344CB8AC3E}">
        <p14:creationId xmlns:p14="http://schemas.microsoft.com/office/powerpoint/2010/main" val="40239573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4248" y="2139696"/>
            <a:ext cx="4919472" cy="3986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0024" y="2139696"/>
            <a:ext cx="4919472" cy="39867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2" y="6604003"/>
            <a:ext cx="1105583" cy="183189"/>
          </a:xfrm>
          <a:prstGeom prst="rect">
            <a:avLst/>
          </a:prstGeom>
        </p:spPr>
        <p:txBody>
          <a:bodyPr/>
          <a:lstStyle/>
          <a:p>
            <a:fld id="{889B63A8-7A00-4BE0-994F-4B2CC91E5F92}" type="datetime1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51216" y="6546645"/>
            <a:ext cx="6049024" cy="2405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71200" y="6546645"/>
            <a:ext cx="1016000" cy="240544"/>
          </a:xfrm>
          <a:prstGeom prst="rect">
            <a:avLst/>
          </a:prstGeom>
        </p:spPr>
        <p:txBody>
          <a:bodyPr/>
          <a:lstStyle/>
          <a:p>
            <a:fld id="{2D43A7CC-66C1-4E75-8C81-24DF013C57D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8AA4BD-60E3-4D00-A855-FC7CF4CD03A0}"/>
              </a:ext>
            </a:extLst>
          </p:cNvPr>
          <p:cNvSpPr/>
          <p:nvPr userDrawn="1"/>
        </p:nvSpPr>
        <p:spPr bwMode="auto">
          <a:xfrm>
            <a:off x="228600" y="3611880"/>
            <a:ext cx="1527048" cy="64922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587" tIns="50794" rIns="101587" bIns="50794" numCol="1" rtlCol="0" anchor="ctr" anchorCtr="0" compatLnSpc="1">
            <a:prstTxWarp prst="textNoShape">
              <a:avLst/>
            </a:prstTxWarp>
          </a:bodyPr>
          <a:lstStyle/>
          <a:p>
            <a:pPr marR="0" lvl="0" indent="0" algn="ctr" defTabSz="10158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</a:p>
        </p:txBody>
      </p:sp>
    </p:spTree>
    <p:extLst>
      <p:ext uri="{BB962C8B-B14F-4D97-AF65-F5344CB8AC3E}">
        <p14:creationId xmlns:p14="http://schemas.microsoft.com/office/powerpoint/2010/main" val="32462447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2" y="6604003"/>
            <a:ext cx="1105583" cy="183189"/>
          </a:xfrm>
          <a:prstGeom prst="rect">
            <a:avLst/>
          </a:prstGeom>
        </p:spPr>
        <p:txBody>
          <a:bodyPr/>
          <a:lstStyle/>
          <a:p>
            <a:fld id="{E4F24483-5631-407E-ABD3-A3DB260B5215}" type="datetime1">
              <a:rPr lang="en-US" smtClean="0"/>
              <a:t>11/19/2021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216" y="6546645"/>
            <a:ext cx="6049024" cy="2405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71200" y="6546645"/>
            <a:ext cx="1016000" cy="240544"/>
          </a:xfrm>
          <a:prstGeom prst="rect">
            <a:avLst/>
          </a:prstGeom>
        </p:spPr>
        <p:txBody>
          <a:bodyPr/>
          <a:lstStyle/>
          <a:p>
            <a:fld id="{2D43A7CC-66C1-4E75-8C81-24DF013C57D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2E5BD5-F065-42D5-A3DF-FE0E59734253}"/>
              </a:ext>
            </a:extLst>
          </p:cNvPr>
          <p:cNvSpPr/>
          <p:nvPr userDrawn="1"/>
        </p:nvSpPr>
        <p:spPr bwMode="auto">
          <a:xfrm>
            <a:off x="228600" y="4416552"/>
            <a:ext cx="1527048" cy="64922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587" tIns="50794" rIns="101587" bIns="50794" numCol="1" rtlCol="0" anchor="ctr" anchorCtr="0" compatLnSpc="1">
            <a:prstTxWarp prst="textNoShape">
              <a:avLst/>
            </a:prstTxWarp>
          </a:bodyPr>
          <a:lstStyle/>
          <a:p>
            <a:pPr marR="0" lvl="0" indent="0" algn="ctr" defTabSz="10158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Future Work</a:t>
            </a:r>
          </a:p>
        </p:txBody>
      </p:sp>
    </p:spTree>
    <p:extLst>
      <p:ext uri="{BB962C8B-B14F-4D97-AF65-F5344CB8AC3E}">
        <p14:creationId xmlns:p14="http://schemas.microsoft.com/office/powerpoint/2010/main" val="16274174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248" y="1709742"/>
            <a:ext cx="9985248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4248" y="4589467"/>
            <a:ext cx="9985248" cy="150018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2" y="6604003"/>
            <a:ext cx="1105583" cy="183189"/>
          </a:xfrm>
          <a:prstGeom prst="rect">
            <a:avLst/>
          </a:prstGeom>
        </p:spPr>
        <p:txBody>
          <a:bodyPr/>
          <a:lstStyle/>
          <a:p>
            <a:fld id="{B720383F-ADED-4BBB-B3C6-F6C40624FDAD}" type="datetime1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216" y="6546645"/>
            <a:ext cx="6049024" cy="2405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71200" y="6546645"/>
            <a:ext cx="1016000" cy="240544"/>
          </a:xfrm>
          <a:prstGeom prst="rect">
            <a:avLst/>
          </a:prstGeom>
        </p:spPr>
        <p:txBody>
          <a:bodyPr/>
          <a:lstStyle/>
          <a:p>
            <a:fld id="{2D43A7CC-66C1-4E75-8C81-24DF013C57D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1D2B-2653-4527-8C8E-C76B306112A5}"/>
              </a:ext>
            </a:extLst>
          </p:cNvPr>
          <p:cNvSpPr/>
          <p:nvPr userDrawn="1"/>
        </p:nvSpPr>
        <p:spPr bwMode="auto">
          <a:xfrm>
            <a:off x="228600" y="4416552"/>
            <a:ext cx="1527048" cy="64922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587" tIns="50794" rIns="101587" bIns="50794" numCol="1" rtlCol="0" anchor="ctr" anchorCtr="0" compatLnSpc="1">
            <a:prstTxWarp prst="textNoShape">
              <a:avLst/>
            </a:prstTxWarp>
          </a:bodyPr>
          <a:lstStyle/>
          <a:p>
            <a:pPr marR="0" lvl="0" indent="0" algn="ctr" defTabSz="10158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Future Work</a:t>
            </a:r>
          </a:p>
        </p:txBody>
      </p:sp>
    </p:spTree>
    <p:extLst>
      <p:ext uri="{BB962C8B-B14F-4D97-AF65-F5344CB8AC3E}">
        <p14:creationId xmlns:p14="http://schemas.microsoft.com/office/powerpoint/2010/main" val="36535442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4248" y="2139696"/>
            <a:ext cx="4919472" cy="3986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0024" y="2139696"/>
            <a:ext cx="4919472" cy="39867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2" y="6604003"/>
            <a:ext cx="1105583" cy="183189"/>
          </a:xfrm>
          <a:prstGeom prst="rect">
            <a:avLst/>
          </a:prstGeom>
        </p:spPr>
        <p:txBody>
          <a:bodyPr/>
          <a:lstStyle/>
          <a:p>
            <a:fld id="{889B63A8-7A00-4BE0-994F-4B2CC91E5F92}" type="datetime1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51216" y="6546645"/>
            <a:ext cx="6049024" cy="2405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71200" y="6546645"/>
            <a:ext cx="1016000" cy="240544"/>
          </a:xfrm>
          <a:prstGeom prst="rect">
            <a:avLst/>
          </a:prstGeom>
        </p:spPr>
        <p:txBody>
          <a:bodyPr/>
          <a:lstStyle/>
          <a:p>
            <a:fld id="{2D43A7CC-66C1-4E75-8C81-24DF013C57D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C8FAEA-F69E-40A1-B5FF-2A2F3292FC52}"/>
              </a:ext>
            </a:extLst>
          </p:cNvPr>
          <p:cNvSpPr/>
          <p:nvPr userDrawn="1"/>
        </p:nvSpPr>
        <p:spPr bwMode="auto">
          <a:xfrm>
            <a:off x="228600" y="4416552"/>
            <a:ext cx="1527048" cy="64922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587" tIns="50794" rIns="101587" bIns="50794" numCol="1" rtlCol="0" anchor="ctr" anchorCtr="0" compatLnSpc="1">
            <a:prstTxWarp prst="textNoShape">
              <a:avLst/>
            </a:prstTxWarp>
          </a:bodyPr>
          <a:lstStyle/>
          <a:p>
            <a:pPr marR="0" lvl="0" indent="0" algn="ctr" defTabSz="10158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Future Work</a:t>
            </a:r>
          </a:p>
        </p:txBody>
      </p:sp>
    </p:spTree>
    <p:extLst>
      <p:ext uri="{BB962C8B-B14F-4D97-AF65-F5344CB8AC3E}">
        <p14:creationId xmlns:p14="http://schemas.microsoft.com/office/powerpoint/2010/main" val="1834532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2" y="6604003"/>
            <a:ext cx="1105583" cy="183189"/>
          </a:xfrm>
          <a:prstGeom prst="rect">
            <a:avLst/>
          </a:prstGeom>
        </p:spPr>
        <p:txBody>
          <a:bodyPr/>
          <a:lstStyle/>
          <a:p>
            <a:fld id="{E4F24483-5631-407E-ABD3-A3DB260B5215}" type="datetime1">
              <a:rPr lang="en-US" smtClean="0"/>
              <a:t>11/19/2021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216" y="6546645"/>
            <a:ext cx="6049024" cy="2405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71200" y="6546645"/>
            <a:ext cx="1016000" cy="240544"/>
          </a:xfrm>
          <a:prstGeom prst="rect">
            <a:avLst/>
          </a:prstGeom>
        </p:spPr>
        <p:txBody>
          <a:bodyPr/>
          <a:lstStyle/>
          <a:p>
            <a:fld id="{2D43A7CC-66C1-4E75-8C81-24DF013C57D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59F65B-F2D1-47BF-B4F4-0C90A62DF913}"/>
              </a:ext>
            </a:extLst>
          </p:cNvPr>
          <p:cNvSpPr/>
          <p:nvPr userDrawn="1"/>
        </p:nvSpPr>
        <p:spPr bwMode="auto">
          <a:xfrm>
            <a:off x="228600" y="5221224"/>
            <a:ext cx="1527048" cy="64922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587" tIns="50794" rIns="101587" bIns="50794" numCol="1" rtlCol="0" anchor="ctr" anchorCtr="0" compatLnSpc="1">
            <a:prstTxWarp prst="textNoShape">
              <a:avLst/>
            </a:prstTxWarp>
          </a:bodyPr>
          <a:lstStyle/>
          <a:p>
            <a:pPr marR="0" lvl="0" indent="0" algn="ctr" defTabSz="10158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Summary </a:t>
            </a:r>
          </a:p>
        </p:txBody>
      </p:sp>
    </p:spTree>
    <p:extLst>
      <p:ext uri="{BB962C8B-B14F-4D97-AF65-F5344CB8AC3E}">
        <p14:creationId xmlns:p14="http://schemas.microsoft.com/office/powerpoint/2010/main" val="3033624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4248" y="2139696"/>
            <a:ext cx="4919472" cy="3986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0024" y="2139696"/>
            <a:ext cx="4919472" cy="39867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2" y="6604003"/>
            <a:ext cx="1105583" cy="183189"/>
          </a:xfrm>
          <a:prstGeom prst="rect">
            <a:avLst/>
          </a:prstGeom>
        </p:spPr>
        <p:txBody>
          <a:bodyPr/>
          <a:lstStyle/>
          <a:p>
            <a:fld id="{889B63A8-7A00-4BE0-994F-4B2CC91E5F92}" type="datetime1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51216" y="6546645"/>
            <a:ext cx="6049024" cy="2405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71200" y="6546645"/>
            <a:ext cx="1016000" cy="240544"/>
          </a:xfrm>
          <a:prstGeom prst="rect">
            <a:avLst/>
          </a:prstGeom>
        </p:spPr>
        <p:txBody>
          <a:bodyPr/>
          <a:lstStyle/>
          <a:p>
            <a:fld id="{2D43A7CC-66C1-4E75-8C81-24DF013C5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5392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248" y="1709742"/>
            <a:ext cx="9985248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4248" y="4589467"/>
            <a:ext cx="9985248" cy="150018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2" y="6604003"/>
            <a:ext cx="1105583" cy="183189"/>
          </a:xfrm>
          <a:prstGeom prst="rect">
            <a:avLst/>
          </a:prstGeom>
        </p:spPr>
        <p:txBody>
          <a:bodyPr/>
          <a:lstStyle/>
          <a:p>
            <a:fld id="{B720383F-ADED-4BBB-B3C6-F6C40624FDAD}" type="datetime1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216" y="6546645"/>
            <a:ext cx="6049024" cy="2405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71200" y="6546645"/>
            <a:ext cx="1016000" cy="240544"/>
          </a:xfrm>
          <a:prstGeom prst="rect">
            <a:avLst/>
          </a:prstGeom>
        </p:spPr>
        <p:txBody>
          <a:bodyPr/>
          <a:lstStyle/>
          <a:p>
            <a:fld id="{2D43A7CC-66C1-4E75-8C81-24DF013C57D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38EA0A-77DC-429A-A790-7FA7525BA89E}"/>
              </a:ext>
            </a:extLst>
          </p:cNvPr>
          <p:cNvSpPr/>
          <p:nvPr userDrawn="1"/>
        </p:nvSpPr>
        <p:spPr bwMode="auto">
          <a:xfrm>
            <a:off x="228600" y="5221224"/>
            <a:ext cx="1527048" cy="64922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587" tIns="50794" rIns="101587" bIns="50794" numCol="1" rtlCol="0" anchor="ctr" anchorCtr="0" compatLnSpc="1">
            <a:prstTxWarp prst="textNoShape">
              <a:avLst/>
            </a:prstTxWarp>
          </a:bodyPr>
          <a:lstStyle/>
          <a:p>
            <a:pPr marR="0" lvl="0" indent="0" algn="ctr" defTabSz="10158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Summary </a:t>
            </a:r>
          </a:p>
        </p:txBody>
      </p:sp>
    </p:spTree>
    <p:extLst>
      <p:ext uri="{BB962C8B-B14F-4D97-AF65-F5344CB8AC3E}">
        <p14:creationId xmlns:p14="http://schemas.microsoft.com/office/powerpoint/2010/main" val="36309197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4248" y="2139696"/>
            <a:ext cx="4919472" cy="3986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0024" y="2139696"/>
            <a:ext cx="4919472" cy="39867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2" y="6604003"/>
            <a:ext cx="1105583" cy="183189"/>
          </a:xfrm>
          <a:prstGeom prst="rect">
            <a:avLst/>
          </a:prstGeom>
        </p:spPr>
        <p:txBody>
          <a:bodyPr/>
          <a:lstStyle/>
          <a:p>
            <a:fld id="{889B63A8-7A00-4BE0-994F-4B2CC91E5F92}" type="datetime1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51216" y="6546645"/>
            <a:ext cx="6049024" cy="2405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71200" y="6546645"/>
            <a:ext cx="1016000" cy="240544"/>
          </a:xfrm>
          <a:prstGeom prst="rect">
            <a:avLst/>
          </a:prstGeom>
        </p:spPr>
        <p:txBody>
          <a:bodyPr/>
          <a:lstStyle/>
          <a:p>
            <a:fld id="{2D43A7CC-66C1-4E75-8C81-24DF013C57D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82B912-341E-4412-ACA8-3C65E8817663}"/>
              </a:ext>
            </a:extLst>
          </p:cNvPr>
          <p:cNvSpPr/>
          <p:nvPr userDrawn="1"/>
        </p:nvSpPr>
        <p:spPr bwMode="auto">
          <a:xfrm>
            <a:off x="228600" y="5221224"/>
            <a:ext cx="1527048" cy="64922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587" tIns="50794" rIns="101587" bIns="50794" numCol="1" rtlCol="0" anchor="ctr" anchorCtr="0" compatLnSpc="1">
            <a:prstTxWarp prst="textNoShape">
              <a:avLst/>
            </a:prstTxWarp>
          </a:bodyPr>
          <a:lstStyle/>
          <a:p>
            <a:pPr marR="0" lvl="0" indent="0" algn="ctr" defTabSz="10158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Summary </a:t>
            </a:r>
          </a:p>
        </p:txBody>
      </p:sp>
    </p:spTree>
    <p:extLst>
      <p:ext uri="{BB962C8B-B14F-4D97-AF65-F5344CB8AC3E}">
        <p14:creationId xmlns:p14="http://schemas.microsoft.com/office/powerpoint/2010/main" val="1808232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248" y="667512"/>
            <a:ext cx="9985248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4248" y="2139696"/>
            <a:ext cx="4919472" cy="75895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4248" y="2898648"/>
            <a:ext cx="4919472" cy="33741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50024" y="2139696"/>
            <a:ext cx="4919472" cy="75895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50024" y="2898648"/>
            <a:ext cx="4919472" cy="337413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2" y="6604003"/>
            <a:ext cx="1105583" cy="183189"/>
          </a:xfrm>
          <a:prstGeom prst="rect">
            <a:avLst/>
          </a:prstGeom>
        </p:spPr>
        <p:txBody>
          <a:bodyPr/>
          <a:lstStyle/>
          <a:p>
            <a:fld id="{05BB834F-AB07-4AA1-9E7A-9D795B93D577}" type="datetime1">
              <a:rPr lang="en-US" smtClean="0"/>
              <a:t>11/19/2021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51216" y="6546645"/>
            <a:ext cx="6049024" cy="2405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71200" y="6546645"/>
            <a:ext cx="1016000" cy="240544"/>
          </a:xfrm>
          <a:prstGeom prst="rect">
            <a:avLst/>
          </a:prstGeom>
        </p:spPr>
        <p:txBody>
          <a:bodyPr/>
          <a:lstStyle/>
          <a:p>
            <a:fld id="{2D43A7CC-66C1-4E75-8C81-24DF013C5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162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2" y="6604003"/>
            <a:ext cx="1105583" cy="183189"/>
          </a:xfrm>
          <a:prstGeom prst="rect">
            <a:avLst/>
          </a:prstGeom>
        </p:spPr>
        <p:txBody>
          <a:bodyPr/>
          <a:lstStyle/>
          <a:p>
            <a:fld id="{3EF79D6E-A405-4758-888B-EA460F189C04}" type="datetime1">
              <a:rPr lang="en-US" smtClean="0"/>
              <a:t>11/19/2021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51216" y="6546645"/>
            <a:ext cx="6049024" cy="2405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71200" y="6546645"/>
            <a:ext cx="1016000" cy="240544"/>
          </a:xfrm>
          <a:prstGeom prst="rect">
            <a:avLst/>
          </a:prstGeom>
        </p:spPr>
        <p:txBody>
          <a:bodyPr/>
          <a:lstStyle/>
          <a:p>
            <a:fld id="{2D43A7CC-66C1-4E75-8C81-24DF013C5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121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2" y="6604003"/>
            <a:ext cx="1105583" cy="183189"/>
          </a:xfrm>
          <a:prstGeom prst="rect">
            <a:avLst/>
          </a:prstGeom>
        </p:spPr>
        <p:txBody>
          <a:bodyPr/>
          <a:lstStyle/>
          <a:p>
            <a:fld id="{62030170-CA36-4062-A649-7FBC16231354}" type="datetime1">
              <a:rPr lang="en-US" smtClean="0"/>
              <a:t>11/19/2021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51216" y="6546645"/>
            <a:ext cx="6049024" cy="2405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71200" y="6546645"/>
            <a:ext cx="1016000" cy="240544"/>
          </a:xfrm>
          <a:prstGeom prst="rect">
            <a:avLst/>
          </a:prstGeom>
        </p:spPr>
        <p:txBody>
          <a:bodyPr/>
          <a:lstStyle/>
          <a:p>
            <a:fld id="{2D43A7CC-66C1-4E75-8C81-24DF013C5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66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7336" y="1746504"/>
            <a:ext cx="5852160" cy="4288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2" y="6604003"/>
            <a:ext cx="1105583" cy="183189"/>
          </a:xfrm>
          <a:prstGeom prst="rect">
            <a:avLst/>
          </a:prstGeom>
        </p:spPr>
        <p:txBody>
          <a:bodyPr/>
          <a:lstStyle/>
          <a:p>
            <a:fld id="{BF8497C5-C331-4C9C-877A-FB3460F2D7F1}" type="datetime1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51216" y="6546645"/>
            <a:ext cx="6049024" cy="2405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71200" y="6546645"/>
            <a:ext cx="1016000" cy="240544"/>
          </a:xfrm>
          <a:prstGeom prst="rect">
            <a:avLst/>
          </a:prstGeom>
        </p:spPr>
        <p:txBody>
          <a:bodyPr/>
          <a:lstStyle/>
          <a:p>
            <a:fld id="{2D43A7CC-66C1-4E75-8C81-24DF013C57DC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2F8E833-298B-41CA-8B69-D567844FA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4248" y="1098645"/>
            <a:ext cx="3721608" cy="1408176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7AF0B230-C9CC-4A9A-8F51-C7EB0661B9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84248" y="2673256"/>
            <a:ext cx="3721608" cy="335584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9302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2" y="6604003"/>
            <a:ext cx="1105583" cy="183189"/>
          </a:xfrm>
          <a:prstGeom prst="rect">
            <a:avLst/>
          </a:prstGeom>
        </p:spPr>
        <p:txBody>
          <a:bodyPr/>
          <a:lstStyle/>
          <a:p>
            <a:fld id="{21687472-1DA7-4019-8486-B82907C4A2F9}" type="datetime1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51216" y="6546645"/>
            <a:ext cx="6049024" cy="2405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71200" y="6546645"/>
            <a:ext cx="1016000" cy="240544"/>
          </a:xfrm>
          <a:prstGeom prst="rect">
            <a:avLst/>
          </a:prstGeom>
        </p:spPr>
        <p:txBody>
          <a:bodyPr/>
          <a:lstStyle/>
          <a:p>
            <a:fld id="{2D43A7CC-66C1-4E75-8C81-24DF013C57D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FC9D4DE-2280-4697-B16D-595A5063C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4248" y="1098645"/>
            <a:ext cx="3721608" cy="1408176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12F4F18B-9AF1-4383-A45B-3C82B2A18D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117336" y="1745128"/>
            <a:ext cx="5852160" cy="4283976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2C247B4-49B6-45B0-8DF6-BE6C5726F1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84248" y="2673256"/>
            <a:ext cx="3721608" cy="335584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9806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1984248" y="667950"/>
            <a:ext cx="9985248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1984248" y="2138519"/>
            <a:ext cx="9985248" cy="398764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3"/>
            <a:ext cx="12192000" cy="7079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Freeform 12"/>
          <p:cNvSpPr>
            <a:spLocks/>
          </p:cNvSpPr>
          <p:nvPr userDrawn="1"/>
        </p:nvSpPr>
        <p:spPr bwMode="auto">
          <a:xfrm>
            <a:off x="0" y="5588000"/>
            <a:ext cx="12192000" cy="1277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87D86">
              <a:alpha val="4470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70" y="59771"/>
            <a:ext cx="3840480" cy="60341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770F88-6FDD-4867-A930-3049F9A14A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601968"/>
            <a:ext cx="109728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B8B3E1F-C0C8-4218-AEA6-5627D5EA5D34}" type="datetimeFigureOut">
              <a:rPr lang="en-US" smtClean="0"/>
              <a:pPr/>
              <a:t>11/19/2021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26BB33-CDF1-4540-AF43-F0DF0E791B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8000" y="6547104"/>
            <a:ext cx="604723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0A5E69-417A-4960-823C-C241139998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75264" y="6547104"/>
            <a:ext cx="1011936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88152-57CC-4CC7-A420-655767E3D5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9A3453-1921-451E-B886-06BCCA0719D3}"/>
              </a:ext>
            </a:extLst>
          </p:cNvPr>
          <p:cNvSpPr/>
          <p:nvPr userDrawn="1"/>
        </p:nvSpPr>
        <p:spPr bwMode="auto">
          <a:xfrm>
            <a:off x="228600" y="1197864"/>
            <a:ext cx="1523999" cy="64819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587" tIns="50794" rIns="101587" bIns="50794" numCol="1" rtlCol="0" anchor="ctr" anchorCtr="0" compatLnSpc="1">
            <a:prstTxWarp prst="textNoShape">
              <a:avLst/>
            </a:prstTxWarp>
          </a:bodyPr>
          <a:lstStyle/>
          <a:p>
            <a:pPr marR="0" lvl="0" indent="0" algn="ctr" defTabSz="10158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Introduction &amp; Motivation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F482B52-FECD-4E82-9412-AF9FB1935A29}"/>
              </a:ext>
            </a:extLst>
          </p:cNvPr>
          <p:cNvSpPr/>
          <p:nvPr userDrawn="1"/>
        </p:nvSpPr>
        <p:spPr bwMode="auto">
          <a:xfrm>
            <a:off x="228600" y="2002536"/>
            <a:ext cx="1523999" cy="648190"/>
          </a:xfrm>
          <a:prstGeom prst="rect">
            <a:avLst/>
          </a:prstGeom>
          <a:solidFill>
            <a:srgbClr val="787D86">
              <a:alpha val="4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587" tIns="50794" rIns="101587" bIns="50794" numCol="1" rtlCol="0" anchor="ctr" anchorCtr="0" compatLnSpc="1">
            <a:prstTxWarp prst="textNoShape">
              <a:avLst/>
            </a:prstTxWarp>
          </a:bodyPr>
          <a:lstStyle/>
          <a:p>
            <a:pPr marR="0" lvl="0" indent="0" algn="ctr" defTabSz="10158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2C70070-4633-47BA-9D9D-944FC881B376}"/>
              </a:ext>
            </a:extLst>
          </p:cNvPr>
          <p:cNvSpPr/>
          <p:nvPr userDrawn="1"/>
        </p:nvSpPr>
        <p:spPr bwMode="auto">
          <a:xfrm>
            <a:off x="228600" y="2807208"/>
            <a:ext cx="1527048" cy="649224"/>
          </a:xfrm>
          <a:prstGeom prst="rect">
            <a:avLst/>
          </a:prstGeom>
          <a:solidFill>
            <a:srgbClr val="787D86">
              <a:alpha val="4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587" tIns="50794" rIns="101587" bIns="5079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15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6A2E51-8912-4C30-837E-3D3272ABCB31}"/>
              </a:ext>
            </a:extLst>
          </p:cNvPr>
          <p:cNvSpPr/>
          <p:nvPr userDrawn="1"/>
        </p:nvSpPr>
        <p:spPr bwMode="auto">
          <a:xfrm>
            <a:off x="228600" y="3611880"/>
            <a:ext cx="1527048" cy="649224"/>
          </a:xfrm>
          <a:prstGeom prst="rect">
            <a:avLst/>
          </a:prstGeom>
          <a:solidFill>
            <a:srgbClr val="787D86">
              <a:alpha val="4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587" tIns="50794" rIns="101587" bIns="5079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15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Algorithm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996EB74-C824-452B-9622-B44FDCDD6324}"/>
              </a:ext>
            </a:extLst>
          </p:cNvPr>
          <p:cNvSpPr/>
          <p:nvPr userDrawn="1"/>
        </p:nvSpPr>
        <p:spPr bwMode="auto">
          <a:xfrm>
            <a:off x="228600" y="5221224"/>
            <a:ext cx="1527048" cy="649224"/>
          </a:xfrm>
          <a:prstGeom prst="rect">
            <a:avLst/>
          </a:prstGeom>
          <a:solidFill>
            <a:srgbClr val="787D86">
              <a:alpha val="4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587" tIns="50794" rIns="101587" bIns="5079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15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Summary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14F0567-C6DE-4089-B9D5-6313CBE14265}"/>
              </a:ext>
            </a:extLst>
          </p:cNvPr>
          <p:cNvSpPr/>
          <p:nvPr userDrawn="1"/>
        </p:nvSpPr>
        <p:spPr bwMode="auto">
          <a:xfrm>
            <a:off x="228600" y="4416552"/>
            <a:ext cx="1527048" cy="649224"/>
          </a:xfrm>
          <a:prstGeom prst="rect">
            <a:avLst/>
          </a:prstGeom>
          <a:solidFill>
            <a:srgbClr val="787D86">
              <a:alpha val="4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587" tIns="50794" rIns="101587" bIns="5079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15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Simulation</a:t>
            </a:r>
          </a:p>
        </p:txBody>
      </p:sp>
    </p:spTree>
    <p:extLst>
      <p:ext uri="{BB962C8B-B14F-4D97-AF65-F5344CB8AC3E}">
        <p14:creationId xmlns:p14="http://schemas.microsoft.com/office/powerpoint/2010/main" val="31794732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2800" kern="1200">
          <a:solidFill>
            <a:srgbClr val="FFFFFF"/>
          </a:solidFill>
          <a:latin typeface="Arial Black"/>
          <a:ea typeface="+mj-ea"/>
          <a:cs typeface="Arial Black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rgbClr val="FFFFFF"/>
          </a:solidFill>
          <a:latin typeface="Arial"/>
          <a:ea typeface="+mn-ea"/>
          <a:cs typeface="Arial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rgbClr val="FFFFFF"/>
          </a:solidFill>
          <a:latin typeface="Arial"/>
          <a:ea typeface="+mn-ea"/>
          <a:cs typeface="Arial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rgbClr val="FFFFFF"/>
          </a:solidFill>
          <a:latin typeface="Arial"/>
          <a:ea typeface="+mn-ea"/>
          <a:cs typeface="Arial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rgbClr val="FFFFFF"/>
          </a:solidFill>
          <a:latin typeface="Arial"/>
          <a:ea typeface="+mn-ea"/>
          <a:cs typeface="Arial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rgbClr val="FFFFFF"/>
          </a:solidFill>
          <a:latin typeface="Arial"/>
          <a:ea typeface="+mn-ea"/>
          <a:cs typeface="Arial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326470" y="736282"/>
            <a:ext cx="9985248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326470" y="2120067"/>
            <a:ext cx="9985248" cy="398764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3"/>
            <a:ext cx="12192000" cy="7079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Freeform 12"/>
          <p:cNvSpPr>
            <a:spLocks/>
          </p:cNvSpPr>
          <p:nvPr userDrawn="1"/>
        </p:nvSpPr>
        <p:spPr bwMode="auto">
          <a:xfrm>
            <a:off x="0" y="5588000"/>
            <a:ext cx="12192000" cy="1277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87D86">
              <a:alpha val="4470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70" y="59771"/>
            <a:ext cx="3840480" cy="60341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770F88-6FDD-4867-A930-3049F9A14A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601968"/>
            <a:ext cx="109728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B8B3E1F-C0C8-4218-AEA6-5627D5EA5D34}" type="datetimeFigureOut">
              <a:rPr lang="en-US" smtClean="0"/>
              <a:pPr/>
              <a:t>11/19/2021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26BB33-CDF1-4540-AF43-F0DF0E791B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8000" y="6547104"/>
            <a:ext cx="604723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0A5E69-417A-4960-823C-C241139998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75264" y="6547104"/>
            <a:ext cx="1011936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88152-57CC-4CC7-A420-655767E3D5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8639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2800" kern="1200">
          <a:solidFill>
            <a:srgbClr val="FFFFFF"/>
          </a:solidFill>
          <a:latin typeface="Arial Black"/>
          <a:ea typeface="+mj-ea"/>
          <a:cs typeface="Arial Black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rgbClr val="FFFFFF"/>
          </a:solidFill>
          <a:latin typeface="Arial"/>
          <a:ea typeface="+mn-ea"/>
          <a:cs typeface="Arial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rgbClr val="FFFFFF"/>
          </a:solidFill>
          <a:latin typeface="Arial"/>
          <a:ea typeface="+mn-ea"/>
          <a:cs typeface="Arial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rgbClr val="FFFFFF"/>
          </a:solidFill>
          <a:latin typeface="Arial"/>
          <a:ea typeface="+mn-ea"/>
          <a:cs typeface="Arial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rgbClr val="FFFFFF"/>
          </a:solidFill>
          <a:latin typeface="Arial"/>
          <a:ea typeface="+mn-ea"/>
          <a:cs typeface="Arial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rgbClr val="FFFFFF"/>
          </a:solidFill>
          <a:latin typeface="Arial"/>
          <a:ea typeface="+mn-ea"/>
          <a:cs typeface="Arial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1984248" y="667950"/>
            <a:ext cx="9985248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1984248" y="2138519"/>
            <a:ext cx="9985248" cy="398764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3"/>
            <a:ext cx="12192000" cy="7079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Freeform 12"/>
          <p:cNvSpPr>
            <a:spLocks/>
          </p:cNvSpPr>
          <p:nvPr userDrawn="1"/>
        </p:nvSpPr>
        <p:spPr bwMode="auto">
          <a:xfrm>
            <a:off x="0" y="5588000"/>
            <a:ext cx="12192000" cy="1277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87D86">
              <a:alpha val="4470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70" y="59771"/>
            <a:ext cx="3840480" cy="60341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770F88-6FDD-4867-A930-3049F9A14A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601968"/>
            <a:ext cx="109728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B8B3E1F-C0C8-4218-AEA6-5627D5EA5D34}" type="datetimeFigureOut">
              <a:rPr lang="en-US" smtClean="0"/>
              <a:pPr/>
              <a:t>11/19/2021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26BB33-CDF1-4540-AF43-F0DF0E791B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8000" y="6547104"/>
            <a:ext cx="604723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0A5E69-417A-4960-823C-C241139998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75264" y="6547104"/>
            <a:ext cx="1011936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88152-57CC-4CC7-A420-655767E3D5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9A3453-1921-451E-B886-06BCCA0719D3}"/>
              </a:ext>
            </a:extLst>
          </p:cNvPr>
          <p:cNvSpPr/>
          <p:nvPr userDrawn="1"/>
        </p:nvSpPr>
        <p:spPr bwMode="auto">
          <a:xfrm>
            <a:off x="228600" y="1197864"/>
            <a:ext cx="1523999" cy="648190"/>
          </a:xfrm>
          <a:prstGeom prst="rect">
            <a:avLst/>
          </a:prstGeom>
          <a:solidFill>
            <a:srgbClr val="787D86">
              <a:alpha val="4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587" tIns="50794" rIns="101587" bIns="50794" numCol="1" rtlCol="0" anchor="ctr" anchorCtr="0" compatLnSpc="1">
            <a:prstTxWarp prst="textNoShape">
              <a:avLst/>
            </a:prstTxWarp>
          </a:bodyPr>
          <a:lstStyle/>
          <a:p>
            <a:pPr marR="0" lvl="0" indent="0" algn="ctr" defTabSz="10158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Introduction &amp; Motivation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F482B52-FECD-4E82-9412-AF9FB1935A29}"/>
              </a:ext>
            </a:extLst>
          </p:cNvPr>
          <p:cNvSpPr/>
          <p:nvPr userDrawn="1"/>
        </p:nvSpPr>
        <p:spPr bwMode="auto">
          <a:xfrm>
            <a:off x="228600" y="2002536"/>
            <a:ext cx="1523999" cy="648190"/>
          </a:xfrm>
          <a:prstGeom prst="rect">
            <a:avLst/>
          </a:prstGeom>
          <a:solidFill>
            <a:srgbClr val="787D86">
              <a:alpha val="4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587" tIns="50794" rIns="101587" bIns="50794" numCol="1" rtlCol="0" anchor="ctr" anchorCtr="0" compatLnSpc="1">
            <a:prstTxWarp prst="textNoShape">
              <a:avLst/>
            </a:prstTxWarp>
          </a:bodyPr>
          <a:lstStyle/>
          <a:p>
            <a:pPr marR="0" lvl="0" indent="0" algn="ctr" defTabSz="10158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2C70070-4633-47BA-9D9D-944FC881B376}"/>
              </a:ext>
            </a:extLst>
          </p:cNvPr>
          <p:cNvSpPr/>
          <p:nvPr userDrawn="1"/>
        </p:nvSpPr>
        <p:spPr bwMode="auto">
          <a:xfrm>
            <a:off x="228600" y="2807208"/>
            <a:ext cx="1527048" cy="649224"/>
          </a:xfrm>
          <a:prstGeom prst="rect">
            <a:avLst/>
          </a:prstGeom>
          <a:solidFill>
            <a:srgbClr val="787D86">
              <a:alpha val="4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587" tIns="50794" rIns="101587" bIns="5079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15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6A2E51-8912-4C30-837E-3D3272ABCB31}"/>
              </a:ext>
            </a:extLst>
          </p:cNvPr>
          <p:cNvSpPr/>
          <p:nvPr userDrawn="1"/>
        </p:nvSpPr>
        <p:spPr bwMode="auto">
          <a:xfrm>
            <a:off x="228600" y="3611880"/>
            <a:ext cx="1527048" cy="649224"/>
          </a:xfrm>
          <a:prstGeom prst="rect">
            <a:avLst/>
          </a:prstGeom>
          <a:solidFill>
            <a:srgbClr val="787D86">
              <a:alpha val="4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587" tIns="50794" rIns="101587" bIns="5079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15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996EB74-C824-452B-9622-B44FDCDD6324}"/>
              </a:ext>
            </a:extLst>
          </p:cNvPr>
          <p:cNvSpPr/>
          <p:nvPr userDrawn="1"/>
        </p:nvSpPr>
        <p:spPr bwMode="auto">
          <a:xfrm>
            <a:off x="228600" y="5221224"/>
            <a:ext cx="1527048" cy="649224"/>
          </a:xfrm>
          <a:prstGeom prst="rect">
            <a:avLst/>
          </a:prstGeom>
          <a:solidFill>
            <a:srgbClr val="787D86">
              <a:alpha val="4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587" tIns="50794" rIns="101587" bIns="5079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15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Summary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14F0567-C6DE-4089-B9D5-6313CBE14265}"/>
              </a:ext>
            </a:extLst>
          </p:cNvPr>
          <p:cNvSpPr/>
          <p:nvPr userDrawn="1"/>
        </p:nvSpPr>
        <p:spPr bwMode="auto">
          <a:xfrm>
            <a:off x="228600" y="4416552"/>
            <a:ext cx="1527048" cy="649224"/>
          </a:xfrm>
          <a:prstGeom prst="rect">
            <a:avLst/>
          </a:prstGeom>
          <a:solidFill>
            <a:srgbClr val="787D86">
              <a:alpha val="4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587" tIns="50794" rIns="101587" bIns="5079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15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Future Work</a:t>
            </a:r>
          </a:p>
        </p:txBody>
      </p:sp>
    </p:spTree>
    <p:extLst>
      <p:ext uri="{BB962C8B-B14F-4D97-AF65-F5344CB8AC3E}">
        <p14:creationId xmlns:p14="http://schemas.microsoft.com/office/powerpoint/2010/main" val="28692776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  <p:sldLayoutId id="2147483783" r:id="rId18"/>
    <p:sldLayoutId id="2147483784" r:id="rId19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2800" kern="1200">
          <a:solidFill>
            <a:srgbClr val="FFFFFF"/>
          </a:solidFill>
          <a:latin typeface="Arial Black"/>
          <a:ea typeface="+mj-ea"/>
          <a:cs typeface="Arial Black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rgbClr val="FFFFFF"/>
          </a:solidFill>
          <a:latin typeface="Arial"/>
          <a:ea typeface="+mn-ea"/>
          <a:cs typeface="Arial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rgbClr val="FFFFFF"/>
          </a:solidFill>
          <a:latin typeface="Arial"/>
          <a:ea typeface="+mn-ea"/>
          <a:cs typeface="Arial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rgbClr val="FFFFFF"/>
          </a:solidFill>
          <a:latin typeface="Arial"/>
          <a:ea typeface="+mn-ea"/>
          <a:cs typeface="Arial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rgbClr val="FFFFFF"/>
          </a:solidFill>
          <a:latin typeface="Arial"/>
          <a:ea typeface="+mn-ea"/>
          <a:cs typeface="Arial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rgbClr val="FFFFFF"/>
          </a:solidFill>
          <a:latin typeface="Arial"/>
          <a:ea typeface="+mn-ea"/>
          <a:cs typeface="Arial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8E481-274C-4872-AFA8-0B4EA7A7EB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Arial Black" panose="020B0A04020102020204" pitchFamily="34" charset="0"/>
                <a:cs typeface="Arial" panose="020B0604020202020204" pitchFamily="34" charset="0"/>
              </a:rPr>
              <a:t>Design and Test of Spectre Propulsion System Controller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4C7E04-E1B6-43F1-BD7F-6B6D06A932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SSDL Biweekly Meeting</a:t>
            </a:r>
          </a:p>
          <a:p>
            <a:endParaRPr lang="en-US" dirty="0"/>
          </a:p>
          <a:p>
            <a:r>
              <a:rPr lang="en-US" dirty="0"/>
              <a:t>Kaushik Manchikanti</a:t>
            </a:r>
          </a:p>
          <a:p>
            <a:r>
              <a:rPr lang="en-US" dirty="0"/>
              <a:t>11/16/2021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587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3B1A2-6566-417C-999E-E110579A9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Features of Interest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F4BAF-3FAE-462B-A74A-F0095F879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Generalizing Valve/Heater Channels</a:t>
            </a:r>
          </a:p>
          <a:p>
            <a:pPr marL="36576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C071CB-E8C5-49C1-A9F2-DD5F3BA8C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4483-5631-407E-ABD3-A3DB260B5215}" type="datetime1">
              <a:rPr lang="en-US" smtClean="0"/>
              <a:t>11/19/2021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81B691-19A4-4EB3-93B9-4DC110F7D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8CF1D-696E-4D75-BD44-FFAC5D181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A7CC-66C1-4E75-8C81-24DF013C57DC}" type="slidenum">
              <a:rPr lang="en-US" smtClean="0"/>
              <a:t>10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362447-4478-4ABA-9C69-C1E1415A4F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240" y="2581275"/>
            <a:ext cx="1933597" cy="341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68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3B1A2-6566-417C-999E-E110579A9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Features of Interest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F4BAF-3FAE-462B-A74A-F0095F879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Generalizing TC reader ICs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C071CB-E8C5-49C1-A9F2-DD5F3BA8C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4483-5631-407E-ABD3-A3DB260B5215}" type="datetime1">
              <a:rPr lang="en-US" smtClean="0"/>
              <a:t>11/19/2021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81B691-19A4-4EB3-93B9-4DC110F7D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8CF1D-696E-4D75-BD44-FFAC5D181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A7CC-66C1-4E75-8C81-24DF013C57D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796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C1B73-302C-4032-AD36-0F3065945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72B92F-E182-4ED2-8ED9-27CE4F7BBD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en-US" dirty="0"/>
              <a:t>Testing components incrementally</a:t>
            </a:r>
          </a:p>
          <a:p>
            <a:pPr marL="36576" indent="0">
              <a:buNone/>
            </a:pPr>
            <a:r>
              <a:rPr lang="en-US" dirty="0"/>
              <a:t> - first looking at individual functionality</a:t>
            </a:r>
          </a:p>
          <a:p>
            <a:pPr marL="36576" indent="0">
              <a:buNone/>
            </a:pPr>
            <a:r>
              <a:rPr lang="en-US" dirty="0"/>
              <a:t> - then looking at integrated functionality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EE849-CC9A-4583-9731-ACC3C14E0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4483-5631-407E-ABD3-A3DB260B5215}" type="datetime1">
              <a:rPr lang="en-US" smtClean="0"/>
              <a:t>11/19/2021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FBBC9D-D9EC-4079-A1DE-02BBAFE31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8626D-D7AC-4A32-91E2-FC830D04F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A7CC-66C1-4E75-8C81-24DF013C57D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544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8217E-2D7F-416D-A15E-FDE8C9A68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the PPU Interface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6DA83-320D-4FA3-93BD-AF5639DFE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en-US" dirty="0"/>
              <a:t>The biggest new interface that needs to be tested on </a:t>
            </a:r>
            <a:br>
              <a:rPr lang="en-US" dirty="0"/>
            </a:br>
            <a:r>
              <a:rPr lang="en-US" dirty="0" err="1"/>
              <a:t>Spectre</a:t>
            </a:r>
            <a:r>
              <a:rPr lang="en-US" dirty="0"/>
              <a:t> is the electrospray thrusters PPU</a:t>
            </a:r>
          </a:p>
          <a:p>
            <a:pPr marL="36576" indent="0">
              <a:buNone/>
            </a:pPr>
            <a:endParaRPr lang="en-US" dirty="0"/>
          </a:p>
          <a:p>
            <a:pPr marL="36576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206EF-EE59-4A8F-9628-A0EDB25A2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4483-5631-407E-ABD3-A3DB260B5215}" type="datetime1">
              <a:rPr lang="en-US" smtClean="0"/>
              <a:t>11/19/2021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4D9E7-25F5-4092-A454-3671F88F2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9085B2-D4B9-4896-AA40-717F974EF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A7CC-66C1-4E75-8C81-24DF013C57DC}" type="slidenum">
              <a:rPr lang="en-US" smtClean="0"/>
              <a:t>13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509C573-F163-492B-85BA-4BC88675B9A2}"/>
              </a:ext>
            </a:extLst>
          </p:cNvPr>
          <p:cNvGrpSpPr>
            <a:grpSpLocks noChangeAspect="1"/>
          </p:cNvGrpSpPr>
          <p:nvPr/>
        </p:nvGrpSpPr>
        <p:grpSpPr>
          <a:xfrm>
            <a:off x="3752850" y="3412127"/>
            <a:ext cx="4686300" cy="2517811"/>
            <a:chOff x="-304800" y="236789"/>
            <a:chExt cx="12192000" cy="65504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02DE950-4417-4ACF-8B42-2F59351589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304800" y="236789"/>
              <a:ext cx="12192000" cy="65504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57EB21D-2B3F-415E-B502-EDFE73DA7962}"/>
                </a:ext>
              </a:extLst>
            </p:cNvPr>
            <p:cNvSpPr/>
            <p:nvPr/>
          </p:nvSpPr>
          <p:spPr>
            <a:xfrm>
              <a:off x="7553325" y="3667125"/>
              <a:ext cx="2505075" cy="228600"/>
            </a:xfrm>
            <a:prstGeom prst="rect">
              <a:avLst/>
            </a:prstGeom>
            <a:solidFill>
              <a:srgbClr val="401264"/>
            </a:solidFill>
            <a:ln>
              <a:solidFill>
                <a:srgbClr val="40126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32563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15454-8886-412A-8C24-79119F6C7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the new SPI interfaces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EDD23-92F7-48DC-B0C4-51CD6E7F1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4248" y="1557494"/>
            <a:ext cx="9985248" cy="3987647"/>
          </a:xfrm>
        </p:spPr>
        <p:txBody>
          <a:bodyPr/>
          <a:lstStyle/>
          <a:p>
            <a:pPr marL="36576" indent="0">
              <a:buNone/>
            </a:pPr>
            <a:r>
              <a:rPr lang="en-US" dirty="0" err="1"/>
              <a:t>Spectre</a:t>
            </a:r>
            <a:r>
              <a:rPr lang="en-US" dirty="0"/>
              <a:t> pivoted from using IO expanders with I2C to shift registers and buffers with SPI</a:t>
            </a:r>
          </a:p>
          <a:p>
            <a:pPr marL="36576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A67FE-0CD1-4D90-A096-1042C7DFD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4483-5631-407E-ABD3-A3DB260B5215}" type="datetime1">
              <a:rPr lang="en-US" smtClean="0"/>
              <a:t>11/19/2021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D06BE-9ABA-4900-BE7A-2FE788FCF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A07FC-F0ED-4909-A09E-AC158CD49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A7CC-66C1-4E75-8C81-24DF013C57DC}" type="slidenum">
              <a:rPr lang="en-US" smtClean="0"/>
              <a:t>14</a:t>
            </a:fld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6B0EB7-7FA6-43E1-93E2-CB5E102DE448}"/>
              </a:ext>
            </a:extLst>
          </p:cNvPr>
          <p:cNvGrpSpPr>
            <a:grpSpLocks noChangeAspect="1"/>
          </p:cNvGrpSpPr>
          <p:nvPr/>
        </p:nvGrpSpPr>
        <p:grpSpPr>
          <a:xfrm>
            <a:off x="2778665" y="3484093"/>
            <a:ext cx="1228207" cy="1810546"/>
            <a:chOff x="3051215" y="667950"/>
            <a:chExt cx="3797259" cy="559768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A810671-9FE8-46CA-A34A-79C761923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1215" y="667950"/>
              <a:ext cx="3797259" cy="5597682"/>
            </a:xfrm>
            <a:prstGeom prst="rect">
              <a:avLst/>
            </a:prstGeom>
          </p:spPr>
        </p:pic>
        <p:sp>
          <p:nvSpPr>
            <p:cNvPr id="11" name="Trapezoid 10">
              <a:extLst>
                <a:ext uri="{FF2B5EF4-FFF2-40B4-BE49-F238E27FC236}">
                  <a16:creationId xmlns:a16="http://schemas.microsoft.com/office/drawing/2014/main" id="{1E6F63B8-C581-4515-A484-7E2A923EC9CA}"/>
                </a:ext>
              </a:extLst>
            </p:cNvPr>
            <p:cNvSpPr/>
            <p:nvPr/>
          </p:nvSpPr>
          <p:spPr>
            <a:xfrm rot="2691757">
              <a:off x="4239183" y="5094761"/>
              <a:ext cx="1994371" cy="390372"/>
            </a:xfrm>
            <a:prstGeom prst="trapezoid">
              <a:avLst>
                <a:gd name="adj" fmla="val 112626"/>
              </a:avLst>
            </a:prstGeom>
            <a:solidFill>
              <a:srgbClr val="330055"/>
            </a:solidFill>
            <a:ln>
              <a:solidFill>
                <a:srgbClr val="33005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6043329-0EA0-45C5-B09A-9A2BAEE189DF}"/>
              </a:ext>
            </a:extLst>
          </p:cNvPr>
          <p:cNvGrpSpPr>
            <a:grpSpLocks noChangeAspect="1"/>
          </p:cNvGrpSpPr>
          <p:nvPr/>
        </p:nvGrpSpPr>
        <p:grpSpPr>
          <a:xfrm>
            <a:off x="4443583" y="3487107"/>
            <a:ext cx="1426999" cy="1807532"/>
            <a:chOff x="3388894" y="0"/>
            <a:chExt cx="5414211" cy="6858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566C537-C978-458F-ADBF-93650A7716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8894" y="0"/>
              <a:ext cx="5414211" cy="6858000"/>
            </a:xfrm>
            <a:prstGeom prst="rect">
              <a:avLst/>
            </a:prstGeom>
          </p:spPr>
        </p:pic>
        <p:sp>
          <p:nvSpPr>
            <p:cNvPr id="15" name="Trapezoid 14">
              <a:extLst>
                <a:ext uri="{FF2B5EF4-FFF2-40B4-BE49-F238E27FC236}">
                  <a16:creationId xmlns:a16="http://schemas.microsoft.com/office/drawing/2014/main" id="{B715D40F-F724-4515-879A-D108E71A8ACA}"/>
                </a:ext>
              </a:extLst>
            </p:cNvPr>
            <p:cNvSpPr/>
            <p:nvPr/>
          </p:nvSpPr>
          <p:spPr>
            <a:xfrm rot="2691757">
              <a:off x="4401833" y="5607500"/>
              <a:ext cx="2181155" cy="480321"/>
            </a:xfrm>
            <a:prstGeom prst="trapezoid">
              <a:avLst>
                <a:gd name="adj" fmla="val 10959"/>
              </a:avLst>
            </a:prstGeom>
            <a:solidFill>
              <a:srgbClr val="401264"/>
            </a:solidFill>
            <a:ln>
              <a:solidFill>
                <a:srgbClr val="40126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08523F5-40F6-4010-802E-607EE589C105}"/>
              </a:ext>
            </a:extLst>
          </p:cNvPr>
          <p:cNvGrpSpPr>
            <a:grpSpLocks noChangeAspect="1"/>
          </p:cNvGrpSpPr>
          <p:nvPr/>
        </p:nvGrpSpPr>
        <p:grpSpPr>
          <a:xfrm>
            <a:off x="6323134" y="3487384"/>
            <a:ext cx="1582752" cy="1807255"/>
            <a:chOff x="3119962" y="-533400"/>
            <a:chExt cx="6006075" cy="685800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B90570C-B2A6-4A99-B3F1-37BB65FF9E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9962" y="-533400"/>
              <a:ext cx="6006075" cy="6858000"/>
            </a:xfrm>
            <a:prstGeom prst="rect">
              <a:avLst/>
            </a:prstGeom>
          </p:spPr>
        </p:pic>
        <p:sp>
          <p:nvSpPr>
            <p:cNvPr id="19" name="Trapezoid 18">
              <a:extLst>
                <a:ext uri="{FF2B5EF4-FFF2-40B4-BE49-F238E27FC236}">
                  <a16:creationId xmlns:a16="http://schemas.microsoft.com/office/drawing/2014/main" id="{17F5A0E4-3C12-4D65-BF9D-68A6BE60B234}"/>
                </a:ext>
              </a:extLst>
            </p:cNvPr>
            <p:cNvSpPr/>
            <p:nvPr/>
          </p:nvSpPr>
          <p:spPr>
            <a:xfrm>
              <a:off x="5100400" y="5767186"/>
              <a:ext cx="2009060" cy="422864"/>
            </a:xfrm>
            <a:prstGeom prst="trapezoid">
              <a:avLst>
                <a:gd name="adj" fmla="val 123529"/>
              </a:avLst>
            </a:prstGeom>
            <a:solidFill>
              <a:srgbClr val="401264"/>
            </a:solidFill>
            <a:ln>
              <a:solidFill>
                <a:srgbClr val="40126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8443A4B-59BC-4648-90CD-AB97DFAB67F2}"/>
              </a:ext>
            </a:extLst>
          </p:cNvPr>
          <p:cNvGrpSpPr>
            <a:grpSpLocks noChangeAspect="1"/>
          </p:cNvGrpSpPr>
          <p:nvPr/>
        </p:nvGrpSpPr>
        <p:grpSpPr>
          <a:xfrm>
            <a:off x="8235682" y="3744581"/>
            <a:ext cx="2097770" cy="1302470"/>
            <a:chOff x="-174360" y="-253997"/>
            <a:chExt cx="11045560" cy="685800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6659D54-0DA5-4CF1-9F13-E0C387E48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4360" y="-253997"/>
              <a:ext cx="11045560" cy="6858000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43C94F2-93D5-4596-9995-C3DFCDD48E2C}"/>
                </a:ext>
              </a:extLst>
            </p:cNvPr>
            <p:cNvSpPr/>
            <p:nvPr/>
          </p:nvSpPr>
          <p:spPr>
            <a:xfrm>
              <a:off x="3368243" y="4029014"/>
              <a:ext cx="4190797" cy="871144"/>
            </a:xfrm>
            <a:prstGeom prst="rect">
              <a:avLst/>
            </a:prstGeom>
            <a:solidFill>
              <a:srgbClr val="330055"/>
            </a:solidFill>
            <a:ln>
              <a:solidFill>
                <a:srgbClr val="33005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77298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7AF40-B83F-4F09-BA10-2F2D1E825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CF4D57-4436-4963-BCAB-1E247ED01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en-US" dirty="0"/>
              <a:t>Currently working on a comprehensive test program for a controller EDU board</a:t>
            </a:r>
          </a:p>
          <a:p>
            <a:pPr marL="36576" indent="0">
              <a:buNone/>
            </a:pPr>
            <a:r>
              <a:rPr lang="en-US" dirty="0"/>
              <a:t>Also need to implement new flight software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3C1E3F-0FD9-4F8D-8DD7-60B6A61EC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4483-5631-407E-ABD3-A3DB260B5215}" type="datetime1">
              <a:rPr lang="en-US" smtClean="0"/>
              <a:t>11/19/2021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EE3A8-A934-4E6F-BF98-0A4C5B56A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40E-A767-4356-8DD6-42A88008B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A7CC-66C1-4E75-8C81-24DF013C57D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200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95252-556E-4944-BC16-FC14BE141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3D12C0-2B9D-41A1-A3E8-E9D04CD94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Took a current design (LFPS) as a baseline and changed it to accommodate new needs</a:t>
            </a:r>
          </a:p>
          <a:p>
            <a:r>
              <a:rPr lang="en-US" dirty="0"/>
              <a:t>Started unit and subsystem level functional testing</a:t>
            </a:r>
          </a:p>
          <a:p>
            <a:r>
              <a:rPr lang="en-US" dirty="0"/>
              <a:t>Working towards a full EDU functional test</a:t>
            </a:r>
          </a:p>
          <a:p>
            <a:r>
              <a:rPr lang="en-US" dirty="0"/>
              <a:t>Need to create a flight software release for the controller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4FC99E-2B44-4628-9489-3D19B27E5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4483-5631-407E-ABD3-A3DB260B5215}" type="datetime1">
              <a:rPr lang="en-US" smtClean="0"/>
              <a:t>11/19/2021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7DC600-0CA2-4551-8509-A0A8BD230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E32FA-0FD0-46DA-8FF4-006DC659D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A7CC-66C1-4E75-8C81-24DF013C57D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1922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E5B8978-4DF2-4903-89DB-3415627C8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CC7F74-4509-4769-8CCE-F051C43C72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32C18-D79E-4DC1-8683-309A970DE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4483-5631-407E-ABD3-A3DB260B5215}" type="datetime1">
              <a:rPr lang="en-US" smtClean="0"/>
              <a:t>11/19/2021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A3703-238E-4087-9653-EB2AB91F7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2B1012-DA72-4E62-9992-2A00B3EFF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A7CC-66C1-4E75-8C81-24DF013C57D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064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67993-6279-4857-AB93-4F64B8365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Baseline Controller Design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204C42C-2EB9-4E7D-940A-493E526D18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075" y="1547447"/>
            <a:ext cx="6550942" cy="490862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CC2D1C-7B5B-4DEC-B376-B778ACD2C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4483-5631-407E-ABD3-A3DB260B5215}" type="datetime1">
              <a:rPr lang="en-US" smtClean="0"/>
              <a:t>11/19/2021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1B196D-A51C-4551-81FC-FDBE3EC05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52ACB-10D3-43DA-B0A9-FB2C64161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A7CC-66C1-4E75-8C81-24DF013C57D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010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67993-6279-4857-AB93-4F64B8365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Baseline Controller Form Factor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204C42C-2EB9-4E7D-940A-493E526D18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" t="12230" r="5645" b="13034"/>
          <a:stretch/>
        </p:blipFill>
        <p:spPr>
          <a:xfrm>
            <a:off x="3282243" y="1955512"/>
            <a:ext cx="6585237" cy="3621324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CC2D1C-7B5B-4DEC-B376-B778ACD2C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4483-5631-407E-ABD3-A3DB260B5215}" type="datetime1">
              <a:rPr lang="en-US" smtClean="0"/>
              <a:t>11/19/2021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1B196D-A51C-4551-81FC-FDBE3EC05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52ACB-10D3-43DA-B0A9-FB2C64161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A7CC-66C1-4E75-8C81-24DF013C57D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81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DEE81ED-9A09-4C34-9A00-4DFE332AD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DFE4B41-6445-4528-8F52-41A0DF021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 &amp; Motivation</a:t>
            </a:r>
          </a:p>
          <a:p>
            <a:r>
              <a:rPr lang="en-US" dirty="0"/>
              <a:t>Background</a:t>
            </a:r>
          </a:p>
          <a:p>
            <a:r>
              <a:rPr lang="en-US" dirty="0"/>
              <a:t>Design</a:t>
            </a:r>
          </a:p>
          <a:p>
            <a:r>
              <a:rPr lang="en-US" dirty="0"/>
              <a:t>Testing</a:t>
            </a:r>
          </a:p>
          <a:p>
            <a:r>
              <a:rPr lang="en-US" dirty="0"/>
              <a:t>Future Work</a:t>
            </a:r>
          </a:p>
          <a:p>
            <a:r>
              <a:rPr lang="en-US" dirty="0"/>
              <a:t>Summary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E237C4-AACA-48C1-BCAB-D78E199C3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4483-5631-407E-ABD3-A3DB260B5215}" type="datetime1">
              <a:rPr lang="en-US" smtClean="0"/>
              <a:t>11/19/2021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B8D8C-974B-4529-9DE1-DAB31FF19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6B9C6C-01EF-49F5-84B7-B526E18DA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A7CC-66C1-4E75-8C81-24DF013C57D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083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F98DD-213D-4C81-8C1A-EC41B2905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Spectre</a:t>
            </a:r>
            <a:r>
              <a:rPr lang="en-US" dirty="0"/>
              <a:t>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F4B3D-217F-4530-9CE4-EBA61F86F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4248" y="1565763"/>
            <a:ext cx="9985248" cy="4905375"/>
          </a:xfrm>
        </p:spPr>
        <p:txBody>
          <a:bodyPr>
            <a:normAutofit/>
          </a:bodyPr>
          <a:lstStyle/>
          <a:p>
            <a:pPr marL="36576" indent="0">
              <a:spcBef>
                <a:spcPts val="0"/>
              </a:spcBef>
              <a:buNone/>
            </a:pPr>
            <a:r>
              <a:rPr lang="en-US" dirty="0"/>
              <a:t>The controller still needs to</a:t>
            </a:r>
          </a:p>
          <a:p>
            <a:pPr marL="36576" indent="0">
              <a:spcBef>
                <a:spcPts val="0"/>
              </a:spcBef>
              <a:buNone/>
            </a:pPr>
            <a:r>
              <a:rPr lang="en-US" dirty="0"/>
              <a:t>    - actuate valves and heaters</a:t>
            </a:r>
          </a:p>
          <a:p>
            <a:pPr marL="36576" indent="0">
              <a:spcBef>
                <a:spcPts val="0"/>
              </a:spcBef>
              <a:buNone/>
            </a:pPr>
            <a:r>
              <a:rPr lang="en-US" dirty="0"/>
              <a:t>    - measure currents, pressures and temperatures</a:t>
            </a:r>
          </a:p>
          <a:p>
            <a:pPr marL="36576" indent="0">
              <a:spcBef>
                <a:spcPts val="0"/>
              </a:spcBef>
              <a:buNone/>
            </a:pPr>
            <a:r>
              <a:rPr lang="en-US" dirty="0"/>
              <a:t>    - communicate with upstream fc</a:t>
            </a:r>
          </a:p>
          <a:p>
            <a:pPr marL="36576" indent="0">
              <a:spcBef>
                <a:spcPts val="0"/>
              </a:spcBef>
              <a:buNone/>
            </a:pPr>
            <a:r>
              <a:rPr lang="en-US" dirty="0"/>
              <a:t>    - drive pressurization pump</a:t>
            </a:r>
          </a:p>
          <a:p>
            <a:pPr marL="36576" indent="0">
              <a:spcBef>
                <a:spcPts val="0"/>
              </a:spcBef>
              <a:buNone/>
            </a:pPr>
            <a:r>
              <a:rPr lang="en-US" dirty="0"/>
              <a:t>But it also needs to</a:t>
            </a:r>
          </a:p>
          <a:p>
            <a:pPr marL="36576" indent="0">
              <a:spcBef>
                <a:spcPts val="0"/>
              </a:spcBef>
              <a:buNone/>
            </a:pPr>
            <a:r>
              <a:rPr lang="en-US" dirty="0"/>
              <a:t>    - communicate with an electrospray PPU</a:t>
            </a:r>
          </a:p>
          <a:p>
            <a:pPr marL="36576" indent="0">
              <a:spcBef>
                <a:spcPts val="0"/>
              </a:spcBef>
              <a:buNone/>
            </a:pPr>
            <a:endParaRPr lang="en-US" dirty="0"/>
          </a:p>
          <a:p>
            <a:pPr marL="36576" indent="0">
              <a:spcBef>
                <a:spcPts val="0"/>
              </a:spcBef>
              <a:buNone/>
            </a:pPr>
            <a:r>
              <a:rPr lang="en-US" dirty="0"/>
              <a:t>Controller form-factor:</a:t>
            </a:r>
          </a:p>
          <a:p>
            <a:pPr marL="36576" indent="0">
              <a:spcBef>
                <a:spcPts val="0"/>
              </a:spcBef>
              <a:buNone/>
            </a:pPr>
            <a:r>
              <a:rPr lang="en-US" dirty="0"/>
              <a:t>    - no longer driven by a specific mission</a:t>
            </a:r>
          </a:p>
          <a:p>
            <a:pPr marL="36576" indent="0">
              <a:spcBef>
                <a:spcPts val="0"/>
              </a:spcBef>
              <a:buNone/>
            </a:pPr>
            <a:endParaRPr lang="en-US" dirty="0"/>
          </a:p>
          <a:p>
            <a:pPr marL="36576" indent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300A2F-D90C-4566-9C20-AF1DD97CD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4483-5631-407E-ABD3-A3DB260B5215}" type="datetime1">
              <a:rPr lang="en-US" smtClean="0"/>
              <a:t>11/19/2021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3CA1C-CFEA-4DBE-9D40-BAA954041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20CDC-EFE5-4B1C-8771-7DD76C7E9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A7CC-66C1-4E75-8C81-24DF013C57D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111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DC149-AABD-46AA-99C4-F9C9E3B36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Spectre</a:t>
            </a:r>
            <a:r>
              <a:rPr lang="en-US" dirty="0"/>
              <a:t> System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60CB68D-A59F-401A-907E-C0F27A849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Next step in </a:t>
            </a:r>
            <a:r>
              <a:rPr lang="en-US" dirty="0" err="1"/>
              <a:t>SmallSat</a:t>
            </a:r>
            <a:r>
              <a:rPr lang="en-US" dirty="0"/>
              <a:t> propulsion</a:t>
            </a:r>
          </a:p>
          <a:p>
            <a:pPr>
              <a:spcBef>
                <a:spcPts val="0"/>
              </a:spcBef>
            </a:pPr>
            <a:r>
              <a:rPr lang="en-US" dirty="0"/>
              <a:t>Using green propellant for</a:t>
            </a:r>
          </a:p>
          <a:p>
            <a:pPr lvl="1">
              <a:spcBef>
                <a:spcPts val="0"/>
              </a:spcBef>
            </a:pPr>
            <a:r>
              <a:rPr lang="en-US" dirty="0"/>
              <a:t>Chemical Propulsion: 1 N Thrust</a:t>
            </a:r>
          </a:p>
          <a:p>
            <a:pPr lvl="1">
              <a:spcBef>
                <a:spcPts val="0"/>
              </a:spcBef>
            </a:pPr>
            <a:r>
              <a:rPr lang="en-US" dirty="0"/>
              <a:t>Electric Propulsion: 3500s </a:t>
            </a:r>
            <a:r>
              <a:rPr lang="en-US" dirty="0" err="1"/>
              <a:t>Isp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AF5ABA-87C6-48B1-9F5F-F8067EF1E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4483-5631-407E-ABD3-A3DB260B5215}" type="datetime1">
              <a:rPr lang="en-US" smtClean="0"/>
              <a:t>11/19/2021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73ED6A-D9B0-4946-BB8D-09AA84057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01836-B7D7-4C00-8701-42058961D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A7CC-66C1-4E75-8C81-24DF013C57D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590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DC149-AABD-46AA-99C4-F9C9E3B36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Spectre</a:t>
            </a:r>
            <a:r>
              <a:rPr lang="en-US" dirty="0"/>
              <a:t> System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60CB68D-A59F-401A-907E-C0F27A849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Allows for CubeSat mission to do more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800" dirty="0"/>
              <a:t>Enable missions from Earth orbit to lunar, and interplanetary missions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800" dirty="0"/>
              <a:t>Enhance small spacecraft pointing accuracy capability,       enabling high stability platforms for payloads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800" dirty="0"/>
              <a:t>Science missions including in geophysics, </a:t>
            </a:r>
            <a:r>
              <a:rPr lang="en-US" sz="2800" dirty="0" err="1"/>
              <a:t>heliophysics</a:t>
            </a:r>
            <a:r>
              <a:rPr lang="en-US" sz="2800" dirty="0"/>
              <a:t>, planetary science, and exploration.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AF5ABA-87C6-48B1-9F5F-F8067EF1E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4483-5631-407E-ABD3-A3DB260B5215}" type="datetime1">
              <a:rPr lang="en-US" smtClean="0"/>
              <a:t>11/19/2021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73ED6A-D9B0-4946-BB8D-09AA84057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01836-B7D7-4C00-8701-42058961D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A7CC-66C1-4E75-8C81-24DF013C57D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731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30C09-F135-4807-A164-425FD0CB2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D1D5F80-0992-4B8D-8802-3759139B8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 err="1"/>
              <a:t>Spectre</a:t>
            </a:r>
            <a:r>
              <a:rPr lang="en-US" dirty="0"/>
              <a:t> was inspired by the work done with the Lunar Flashlight Propulsion System</a:t>
            </a:r>
          </a:p>
          <a:p>
            <a:pPr>
              <a:spcBef>
                <a:spcPts val="0"/>
              </a:spcBef>
            </a:pPr>
            <a:r>
              <a:rPr lang="en-US" dirty="0"/>
              <a:t>Multi-Institutional Project</a:t>
            </a:r>
          </a:p>
          <a:p>
            <a:pPr lvl="1">
              <a:spcBef>
                <a:spcPts val="0"/>
              </a:spcBef>
            </a:pPr>
            <a:r>
              <a:rPr lang="en-US" dirty="0"/>
              <a:t>GT, MIT, NASA-MSFC, …</a:t>
            </a:r>
          </a:p>
          <a:p>
            <a:pPr>
              <a:spcBef>
                <a:spcPts val="0"/>
              </a:spcBef>
            </a:pPr>
            <a:r>
              <a:rPr lang="en-US" dirty="0"/>
              <a:t>Bimodal Propulsion System</a:t>
            </a:r>
          </a:p>
          <a:p>
            <a:pPr>
              <a:spcBef>
                <a:spcPts val="0"/>
              </a:spcBef>
            </a:pPr>
            <a:r>
              <a:rPr lang="en-US" dirty="0"/>
              <a:t>Leverages a lot of the development work from LFPS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941071-3747-4AF8-9D35-F920FAB2E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4483-5631-407E-ABD3-A3DB260B5215}" type="datetime1">
              <a:rPr lang="en-US" smtClean="0"/>
              <a:t>11/19/2021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DF0260-7CFD-4221-A1CB-54CB49DEA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A8F37-D097-4264-BA69-D620DCB3F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A7CC-66C1-4E75-8C81-24DF013C57D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224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33933-815E-47F2-9EFB-138C1C843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Controller Capabilities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63B345-4C48-475C-ABB8-9DDAF5134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4248" y="1435176"/>
            <a:ext cx="9985248" cy="3987647"/>
          </a:xfrm>
        </p:spPr>
        <p:txBody>
          <a:bodyPr/>
          <a:lstStyle/>
          <a:p>
            <a:pPr marL="36576" indent="0">
              <a:buNone/>
            </a:pPr>
            <a:r>
              <a:rPr lang="en-US" dirty="0"/>
              <a:t>Controller must be able to:</a:t>
            </a:r>
          </a:p>
          <a:p>
            <a:pPr>
              <a:buFontTx/>
              <a:buChar char="-"/>
            </a:pPr>
            <a:r>
              <a:rPr lang="en-US" dirty="0"/>
              <a:t>Actuate valves</a:t>
            </a:r>
          </a:p>
          <a:p>
            <a:pPr>
              <a:buFontTx/>
              <a:buChar char="-"/>
            </a:pPr>
            <a:r>
              <a:rPr lang="en-US" dirty="0"/>
              <a:t>Actuate heaters</a:t>
            </a:r>
          </a:p>
          <a:p>
            <a:pPr>
              <a:buFontTx/>
              <a:buChar char="-"/>
            </a:pPr>
            <a:r>
              <a:rPr lang="en-US" dirty="0"/>
              <a:t>Feed the propellant from the tank to the thrusters</a:t>
            </a:r>
          </a:p>
          <a:p>
            <a:pPr>
              <a:buFontTx/>
              <a:buChar char="-"/>
            </a:pPr>
            <a:r>
              <a:rPr lang="en-US" dirty="0"/>
              <a:t>Send relevant telemetry</a:t>
            </a:r>
          </a:p>
          <a:p>
            <a:pPr>
              <a:buFontTx/>
              <a:buChar char="-"/>
            </a:pPr>
            <a:r>
              <a:rPr lang="en-US" dirty="0"/>
              <a:t>Accept commands</a:t>
            </a:r>
          </a:p>
          <a:p>
            <a:pPr>
              <a:buFontTx/>
              <a:buChar char="-"/>
            </a:pPr>
            <a:r>
              <a:rPr lang="en-US" dirty="0"/>
              <a:t>Communicate with electrospray PPU</a:t>
            </a:r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0A394E-F1A5-4E69-A4C1-01FB7C31D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4483-5631-407E-ABD3-A3DB260B5215}" type="datetime1">
              <a:rPr lang="en-US" smtClean="0"/>
              <a:t>11/19/2021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9B188F-50AD-400F-8E90-014C3605E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C93B0-BA6F-4401-A636-52D58D51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1200" y="6546645"/>
            <a:ext cx="1016000" cy="240544"/>
          </a:xfrm>
        </p:spPr>
        <p:txBody>
          <a:bodyPr/>
          <a:lstStyle/>
          <a:p>
            <a:fld id="{2D43A7CC-66C1-4E75-8C81-24DF013C57D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883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73492-61B0-43CF-BB23-F588565F3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Spectre</a:t>
            </a:r>
            <a:r>
              <a:rPr lang="en-US" dirty="0"/>
              <a:t> Controller Design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1AF0C-57F7-4E73-8A32-1EE69C361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4483-5631-407E-ABD3-A3DB260B5215}" type="datetime1">
              <a:rPr lang="en-US" smtClean="0"/>
              <a:t>11/19/2021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2F049-2C6E-461B-AA20-20086AA2B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5FC5F-AF9B-40B0-84BD-34F7726CF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A7CC-66C1-4E75-8C81-24DF013C57DC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AutoShape 2" descr="data:image/jpg;base64,%20/9j/4AAQSkZJRgABAQEAYABgAAD/2wBDAAUDBAQEAwUEBAQFBQUGBwwIBwcHBw8LCwkMEQ8SEhEPERETFhwXExQaFRERGCEYGh0dHx8fExciJCIeJBweHx7/2wBDAQUFBQcGBw4ICA4eFBEUHh4eHh4eHh4eHh4eHh4eHh4eHh4eHh4eHh4eHh4eHh4eHh4eHh4eHh4eHh4eHh4eHh7/wAARCAI3Aok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mPJGrYZ1B9CaSXoawdA0e3ltxqGoRrd3dwWdml+cKpPyqoPAAGP1qJSakkkZTnJSUYo3vOi/56J/31R50X/PRP8Avqqo0vTcf8g20/78r/hS/wBl6b/0DbT/AL8r/hT94Lz7Is+dF/z0T/vqjzov+eif99VW/svTf+gbaf8Aflf8KP7L03/oG2n/AH5X/Cj3gvPsiz50X/PRP++qPOi/56J/31Vb+y9N/wCgbaf9+V/wo/svTf8AoG2n/flf8KPeC8+yLPnRf89E/wC+qPOi/wCeif8AfVVv7L03/oG2n/flf8KP7L03/oG2n/flf8KPeC8+yLPnRf8APRP++qPOi/56J/31Vb+y9N/6Btp/35X/AAo/svTf+gbaf9+V/wAKPeC8+yLPnRf89E/76o86L/non/fVVv7L03/oG2n/AH5X/Cj+y9N/6Btp/wB+V/wo94Lz7Is+dF/z0T/vqjzov+eif99VW/svTf8AoG2n/flf8KP7L03/AKBtp/35X/Cj3gvPsiz50X/PRP8Avqjzov8Anon/AH1Vb+y9M/6Btp/35X/Cj+y9M/6B1p/35X/Cj3h3n5Fnzov+eif99UedF/z0T/vqq39l6Z/0DrT/AL8r/hR/Zemf9A60/wC/K/4Ue8Hv9kWfOi/56J/31R50X/PRP++qrf2Xpn/QOtP+/K/4Uf2Xpn/QOtP+/K/4Ue8Hv9kWfOi/56J/31R50X/PRP8Avqq39l6Z/wBA60/78r/hR/Zemf8AQOtP+/K/4Ue8Hv8AZFnzov8Anon/AH1R50X/AD0T/vqq39l6Z/0DrT/vyv8AhR/Zemf9A60/78r/AIUe8Hv9kWfOi/56J/31R50X/PRP++qrf2Xpn/QOtP8Avyv+FH9l6Z/0DrT/AL8r/hR7we/2RZ86L/non/fVHnRf89E/76qt/Zemf9A60/78r/hR/ZWmf9A60/78r/hR7we/2RZ86L/non/fVHnRf89E/wC+qrf2Xpn/AEDrT/vyv+FH9l6X/wBA6z/78r/hR7we/wBkWfOi/wCeif8AfVHnRf8APRP++qrf2Xpf/QOs/wDvyv8AhR/Zemf9A60/78r/AIUe8Hv9kWfOi/56J/31R50X/PRP++qrf2Xpn/QOtP8Avyv+FH9l6Z/0DbT/AL8r/hR7wrz7Is+dF/z0T/vqjzov+eif99VW/svTf+gbaf8Aflf8KP7L03/oG2n/AH5X/Cj3gvPsiz50X/PRP++qPOi/56J/31Vb+y9N/wCgbaf9+V/wo/svTf8AoG2n/flf8KPeC8+yLPnRf89E/wC+qPOi/wCeif8AfVVv7L03/oG2n/flf8KP7L03/oG2n/flf8KPeC8+yLPnRf8APRP++qPOi/56J/31Vb+y9N/6Btp/35X/AAo/svTf+gbaf9+V/wAKPeC8+yLPnRf89E/76pVkjY4VlJ9jVX+y9N/6Btp/35X/AArK8RaRaxWb39jEtpd2wDo8XyAgHJBA4IIyOamcpxje1yZznGLla50VFMhOY1PqKfWhuFFFFABRRRQAUUUUAFFFFABRRRQAUUUUAFFFFABRRRQAUUUUAFFFFABRRRQAUUUUAFFFFABRRRQAUUUUAFFFFABRRRQAyT7jfSq2h/8AIItf+uQqzJ9xvpVbQ/8AkEWv/XMVD+Mz+2vQuUUUVZoFFFFABRRRQAUUUUAFFFFABRRRQAUUUHpQAjFQCSR0rLl1/R42w18h5xlVZh+YGKi8Yu0egS7TjfLDE3uryorD8QxrVgijgiWKGNY41GFVRgAUh2VrszP+Ek0X/n+/8hv/AIUf8JJov/P6P+/T/wCFa/40fjRZhePYyP8AhJNF/wCf0f8Afp/8KP8AhJNF/wCf0f8Afp/8K1/xqG7u7WzjEl3dQ26E4DSyBBn6mizC8exnf8JJov8Az+j/AL9P/hR/wkmi/wDP6P8Av0/+FayMrIHVwykZBByCKX8aLMLx7GR/wkmi/wDP6P8Av0/+FH/CSaL/AM/o/wC/T/4Vr/jR+NFmF49jI/4STRf+f0f9+n/wo/4STRf+f0f9+n/wrX/Gj8aLMLx7GR/wkmi/8/3/AJCf/CuG8b7tRvL+XTtVmaG7S1QIs8kTQ7PP8x0GAMkPHjnqMnOMV6h+NH409QvHseYWEl9p1jqb2+vCe7+1RLYqzSEGzjlMmxiwwHIkeMt3Coc1l/8AFYf2SAfHUgvjb5cquVEwQgBcx/dyQee4r2P8aPxo1C8ex4lYar46TWpoX12aeKKEKZZkCRSEuMFcJ95VzuOcE9KjMfjhZJFi8XlIo1UQBXJAOW3H5kySVwAG6Nz0r3H8aPxo1C8e34nmPgK71ax1eS68TeI3v1+xpCrHO0vnJIRVwDjAJ5yRkYFekWV1b3cXm20ySp0ypzg+h9DUrH61kQRx2/iphCoQXFoXlAGAzK4AOPXDHn6UtRpRdzZooopkhRRRQAUUUUAFFFFABVHX/wDkD3f/AFyb+VXqo6//AMge7/65N/KoqfCyKnwMuRf6pPoKdTYv9Un0FOqylsFFFFAwooooAKKKKACiiigAooooAKKKKACiiigAooooAKKKKACiiigAooooAKKKKACiiigAooooAKKKKACiiigAooooAZJ9xvpVbQ/+QRa/9cxVmT7jfSq2h/8AIItf+uYqH8Zn9tehcoooqzQKKKKACiiigAooooAKKKKADI9aMisrxNdz2OjzXNuVEilQpIyOWA/rUX2XXv8AoMW3/gH/APZ1zzr8s+Xlb+7/ADKUbq9zapMisb7Lr3/QYtv/AAD/APs6X7Lr3/QYtv8AwD/+zpfWX/I/w/zHyruM8a/8i+3/AF9Wv/pRHW3muB+I15c6R4eE2reIrG3he6twrSW2wEiZG6luwBP4Guit49anhSaLWrZkdQyn7F1B6fxVP1l3+B/h/maOi1TUns79/LyN3IorG+y69/0GLb/wD/8As6T7Lr3/AEGLb/wD/wDs6f1l/wAj/D/Mz5V3NquH+KHhzUvEV/4djsdqRW948lxM0UcqxqYyASj8Nz7Gt77Lr3/QYtv/AAD/APs6Psuvf9Bi2/8AAP8A+zp/WX/I/wAP8w5V3/M8tv8AQfH/AIY0+Xwv4WTWr60j2NZXwnhVEQWcqspBZSpM+wgBdvIORis/xbpfxE8OaBrGq2mreI5RAkwDS6iJNsJ00uXClvvC7AAOMjoPlr2L7Lr3/QYtv/AP/wCzoNrrpGDrFqQexsv/ALKj6y/5H+H+YuRd/wAzM+GcOsw6dqC6qmqRQG/Y6fHqc6y3SQeWnEjBmz+880j5iQpX6DraxRa69/0GLb/wD/8AsqPsuvf9Bi2/8A//ALOj6y/5H+H+Y+RdzaorF+y69/0GLb/wD/8As6Psuvf9Bi2/8A//ALOl9Zf8j/D/ADDlXf8AM2qMisX7Lr3/AEGLb/wD/wDs6X7Lr3/QYtv/AAD/APs6f1h/yP8AD/MXKu5s5FFYEc2q22tWVpd3sNxFcCTO2DYRtXPqa3lrSlV9onpawmrC0UUVqIDWU/8AyNcP/XjJ/wChpWqayn/5GuH/AK8ZP/Q0pMcepq0UUUxBRRRQAUUUUAFFFFABVHX/APkD3f8A1yb+VXqo6/8A8ge7/wCuTfyqKnwsip8DLkX+qT6CnU2L/VJ9BTqspbBRRRQMKKKKACiiigAooooAKKKKACiiigAooooAKKKKACiiigAooooAKKKKACiiigAooooAKKKKACiiigAooooAKKKKAGSfcb6VW0P/AJBFr/1zFWZPuN9KraH/AMgi1/65iofxmf216FyiiirNAooooAKKKKACiiigAooooAxPGn/IuXH+9H/6GK1mO1Sx6AZrJ8af8i7cf70f/oa1qTf6p/8AdP8AKuN/xpei/UpfAjE0631TVrcX82sXFgkrMYYLSOIhUBIG5pEYsxAzxgDOMcZNk6Pe/wDQ0ax/3xbf/GazNRtdUvfhs9rokpi1CWALA4bbtO7k5yMcZ7isDUrf4kWU0ei6LdwXMcZ3/bpvL3Mmxjt2M+7h9oyc8d661FEnQeIPBcPiDT/7P1bXNVurbzUlCMltjcjZB/1Pt+WRWgui3igKPEurgDgDZbcf+Qa4yxPxOuZ9e0+7UBI7GaK0uAI4w8xgQxMpBzneXyegwPSq2jWHxDtLXU7O9try5S5tFS0IvYlaJw8jN1kYgkFQDuPQHjoHyrsPmk0o30R339j3v/Qz6x/3xbf/ABmmWjahY6xHYXV2b62uI2aKaRFWVHXGVbaArAgkggDGMc5yOZ0DTfFsOuwyahBqLWYZTa7tRjP2RBLKXWUDPmkoYwD83QDIILHo/EV/Z6frelzXtwkEZEqhnPGdtTJKwldm1RWR/wAJR4e/6C1t/wB9Gj/hKPD/AP0Frb/vo/4VhdGnJLsa9U9avGsNJuryOITSRRFkjLbQzdgT25xzVM+KPD+P+Qtbfma5nxN4+8NveS+GUvC95c2wkhZELI3zYwT2PHejmjfVlQoVZ35Yt2V/kdRHpGqOge58SXyzH74toIEjB/2Q6MwH1Y07+xr7/oZ9Y/74tv8A4zWZqfjqw0/xafD89ndZUJvuU2sibwSu5QdwBIC7sYyQKrN8TvC4maJZNQfAyrrYSlH+XdhTjDHHYd66OVGJuf2Nff8AQz6x/wB8W3/xmj+xr7/oZ9Y/74tv/jNYPiD4kaVpF9p1ubG8uY76HzVmTaoj+YrhlYhs5BHTijV/iLZ6bdvHPpN8YFMKfaFaPb5ssfmIm3du5HG7GB3NHKgNa4XUtHuLaZtSm1C0lmWGZbmOMOm7hWQoqjrgFSD1zkYwdyufvb+bUNEgmuLF7KUX8KtC8qSFcSjuhI/WuhrKasNGPqf/ACM2j/Sb/wBAraWsXU/+Rm0f6Tf+gVtLUYbefr+iHPoOooorpJA1lP8A8jXD/wBeMn/oaVqmsp/+Rrh/68ZP/Q0pMcepq0UUUxBRRRQAUUUUAFFFFABVHX/+QPd/9cm/lV6qOv8A/IHu/wDrk38qip8LIqfAy5F/qk+gp1Ni/wBUn0FOqylsRXFzb26bp5o4l9XbAqD+1NN/5/7b/v6K4n44ceGbbBOftI6fQ140WbH3m/Ovj854olluKdBU+bRO9/8AgHwXEPGk8oxjwypKWid723+R9SRyRyIHjdXU9CDkGn1zfgWVIPAmnzzMQkdsXY9cAZJqhF8Q9JjuoLbU4p7B7qJbi23DeHhZwgclfu/MRkHpkV9XQqe1pRn3Sf3n2+Gre2owqNWuk/vR2dFcFc/E3T7ewj1J9Lv2spbg2sTqAXaZZFjdSnUAEnnvtPtnQuviBoFlb20moTNZyTWMV80cg5jidguSR1IJ5xWpudbRXHv8R/C0aTNNeTReTuEnmwMm11k8spzxuDcYrodA1W21rSo9Ss8mCR5FQkdQrsmfoduaAL9FFFABRRRQAUUUUAFFFFABRRRQAUUUUAFFFFABRRRQAUUUUAFFFFABRRRQAUUUUAFFFFADJPuN9KraH/yCLX/rmKsyfcb6VW0P/kEWv/XMVD+Mz+2vQuUUUVZoFFFFABRRRQAUUUUAFFFFAGL40/5F24/3o/8A0Na05v8AVP8A7p/lWX40I/4R24/3o/8A0Na1q43/AB5ei/UpfCil4Z/5AFp/1z/qa5jXPCut3Wp6hdWN1YRm4YPHcuZBcIMKDFkcBDg9Oea2oNGvbTfHp+tzW1qWLJCYEk2ZJJAJ5xknjtXOW2ua5N8Qbnwt9vv1hitRKt6dPTy3kz8yZxjgY57mu2nF1E3Horsh6FBPh/4wZoWuPGM0zCZXdvMdSF88swUDjmLbHz6ZqC7+H3jqa3R4/GEaXkcsbJI+9wVCbZAen3yWJ9Nxx0Fd79g1r/oZJP8AwDj/AMKPsGtf9DJJ/wCAcf8AhUe0Q7DfBOk6no+ii31jVJNTvmIaWdicEhQOB2HGfqTU2o/8jDpn+7L/AOg1H9g1r/oZJP8AwDi/wp1hpc0Oofb77UJb64WMxRFkVFjUkE4C8ZJA59qlzTQWNXJ9aM+9JRWYxSTjrWL4ptrf+yb678iP7QYQhl2jeVz0z1x7Vs1Bf2sF9Yz2dym+GeNo5FzjKkYPNCYCXml6fe29zBc2ySR3QAnByN+Bgcj0rOu/B/hu607+z5NKgW32hQqZUgAYwCORxxSx6brMaBB4lnIHALWsZOPc45+tO+wa1/0Mkn/gHH/hW3tEKw+58L6BctbtPpcMn2eIwxA5wqHtjOD9TzUNr4O8M2zl49JhJMflHezPlcYx8xPbjPXHFP8AsGtf9DJJ/wCAcf8AhR9g1r/oZJP/AADj/wAKXtEFiHU9NsdK0S2s9Pt1ggW9gIUEnJMoJJJ5J9zW7WNHpF1JewT6lq0t7Hbt5kcXkpGu/BAY7euATx+NbFRNpjMjU/8AkZtH+k3/AKBW0tYupf8AIzaP9Jv/AECtpajD7z9f0Q59B1FFFdJIGsp/+Rrh/wCvGT/0NK1TWU//ACNcP/XjJ/6GlJjj1NWiiimIKKKKACiiigAooooAKo6//wAge7/65N/Kr1Udf/5A93/1yb+VRU+FkVPgZci/1SfQU6mxf6pPoKdVlLY5j4g+HZ/EmkxWVvOkDJKJCzrkYwR/WuE/4VLqf/QVtf8Av2f8a6n4zeOpfh/4Wh1uLTk1AyXSwGJpdmMhjnOD6V4//wANQXmP+RPg/wDA4/8AxFa0/D+pnq+uRoc/S/Nbbyuj53MsgyrG1/bYqF5er/Q+hPDGnSaVoFppsrrK0EexmA4PNV4/B3hWOKWJNA08JMCJF8kYYEgkfTgce1J4D11vEvhDTNee3Fs17AJTEG3BOTxnjPSt4HNZexdD91a3Lp92h79KEacFCOyVkY8nhbw5JdyXcmi2LTy43uYhlsFT/NEP/ARUeqeEfDephvtmjWcrm2+yhzGNyxA5Cg9gDyPetvcPWjIoNDmrTwH4Uh0dNLl0S0ubdZGlInjDlnZ97Mc/7XPtx6VvabY2em2MVjp9tFa20QIjijXaq5OTgfUmrGRnFFABRRRQAUUUZoAKKxtbe6udTs9Jt7qS0SWOSeeWPG8xoVGxT/CSXXJ64Bxg4IcNBssf8ferf+DS4/8Ai6ANeisj+wLH/n71b/waXH/xdH9g2P8Az96t/wCDS4/+LoA16KyP7Bsf+fvVv/Bpcf8AxdH9g2P/AD96t/4NLj/4ugDXorA8i40rWdPjtr25ltbuR4pIbmZptpEbOHVmywOVAxnGCeM81v0AFFISKbJNFGMySKg9WOKAH0VD9qtf+fiH/vsUfarX/n4h/wC+xQBNRUP2q1/5+If++xUoINAC0UUUAFFFFABRRRkUAFFGR60ZoAZJ9xvpVbQ/+QRa/wDXMVYlI2N9KraGR/ZFr/1yH8qj7Zn9tehdooyKM1ZoFFAIJ4ooAKKKKACiq2oXUdlZS3UvCRqWNVIf7dmhEjNY2jNz5TRtKVHoWDLz+H59adhXNSis3ydd/wCf7Tv/AADf/wCO0eTrv/P9p3/gG/8A8dosFyTV7BNSsJLOSR41fGWTGRgg9/pXJ+KtTfw9eWkE+o6vKlwrs0yhBHEFKj5m24BO4Y3FRwec4B6jydd/5/tO/wDAN/8A47Wfqegy6lLDNqUeh3ckOfKabTmcpnGcZk9h+QrGeHpzfNJajU2jnfBmvv4lmghS61uzaez+2RtMihWjynQsgJ++O2ODgmtpNLuj4kkT+27/AP49FOcJ/fP+zV630q9t3he3bRomgh+zxFNPYGOLj5F/ecLwOOnAq5ptlLBLNc3dws9zLgMypsRVHQKMnA/E0lhqST0/MfPIr/2Pd/8AQd1D8o//AImj+x7v/oO6h+Uf/wATWxmjNT9UpdvzHzyMf+x7v/oO6h+Uf/xNH9j3f/Qd1D8o/wD4mtjNGRR9UpdvzDnkY/8AY93/ANB3UPyj/wDiaP7Hu/8AoO6h+Uf/AMTWwCKKPqlLt+Yc8jH/ALHu/wDoO6h+Uf8A8TR/Y93/ANB3UPyj/wDia2KKPqlLt+Yc8jH/ALHu/wDoO6h+Uf8A8TR/Y93/ANB3UPyj/wDia2KKPqlLt+Yc8jH/ALHu/wDoO6h+Uf8A8TR/Y93/ANB3UPyj/wDia2KQkUfVKXb8w52ZH9j3f/Qd1D8o/wD4mj+x7v8A6Dt/+Sf/ABNbGRRmj6rS7fmHPIx7fRXj1CC8m1G6uXh3bFkC4G4YPQVrilzRmtadKNNWihNt7hRRmjNWIDWU/wDyNcP/AF4yf+hpWoWHrWW//I1w/wDXjJ/6GlJjj1NWiiimIKKKKACiiigAooooAKo6/wD8ge7/AOuTfyq9VHX/APkD3f8A1yb+VRU+FkVPgZci/wBUn0FOpsX+qT6CnVZS2PFf2wv+SYWo/wConF/6A9fI5zjofyr9F9RsbDUIRDqFnbXcQbcEniWRQfXBHWqP/CL+Gf8AoXdH/wDAKP8Awr7bIOMf7Iwn1b2XNq3e9t/kc1XD+0lzXOO+HVte3nwC0m205plu5NNAiMU3lODuP3XwcH/OR1FKy0f4rY+x/wBrG0sfICoF8t5B8h+9JI8jh92M/MwweGzXqFpBb2sCW9rDHBCgwkcaBVUegA4FT18dXq+1qyqW3bf3nRFWVjznS7H4kG/1KW8uAqpa3S6eGkjKLKyxiLO37wDIxy4yAxrKt9N+LKTKovLv7OsjzKstxbF2JuldA7heP3RdWVQVxt29wPW6KzuVY83Nj8SZNM0ST7dcR6lE06XblrcI6NOrRmVBlTiIEHZht2cHBJrS8Ijx83iFJ9f/AHenPa4a3zDiOTPXKZZmPHHCgZ5J4rtqKQAelU9R1K1sVQzu26Q4jRELu59FUcn8KuHpWRtEni35gG8uxBTP8JZyDj6gD8qTHG19Rp8RWgJH2LWPw0yc/wDstNfxFa7eLHWf/BZP/wDEVtAUEcU9Quux574N8Wp4v8Sv5Ol39i1ra3lvuuIWWOQiWIZRsc9ORwR6VVk8CeLNP0sr4f8AFDwXkkC+csz/ALlpQwyQFQEZUt833idpOcV2k21PGFiOFH9n3AA/7aQ8foa2RSimlZsqrKE5uUI2Xbc8uutG+Itk32q78W6bFbrOHZpZ2UFfJ2lT8gHL8+gHak0zSfiDfX1nqsHjLTJLNrpWnhhmMkflBYwVRtgySRJ1HO4dMDHd+I9Kl1OSxaN0CwTFnVxkFShXI/2hniuN/wCFXTG8llbxTemBkRYoFi2LEyLIFYYYZILg891FUZlPXPCPi3ULzW5NG8QWccWpktHCt5Ipt4mWZRtba3DuyStgA5DKG2ha6fwpofiW3e7PiDWHukktVhRIrkkFznzJfuKUJONoBO3JAPTEXgHwVN4WuI1OrTX8ENsYkeUYkcswJDc4IXb8voGI7ZPZ0Acn5c2h6V4TttQea7ns1WGZ4leZpHW2dSw4LNk85Iz3Nan/AAkVp/z46x/4LJ//AIml1oj+19EHrdSf+iJK1QKFYd12MK/8TW0FlPcCx1UmKNnw2nTqDgZ5Ozge9cZo3iLR/E13e+I9W0OdLSz0RJxBf2gZlxJNuaMMCDuCgZHXAFeoMuRgjIrA1XS9TXXG1TTY7C4821S2lhu3ZFAR2dWBVWzy54I7Cq5o8tra9y+aPJbl17nC6f4v8KzW9p9q+H6xzuFW68q0gMdtJ5pjZSX2OwDDOQvIwcdqoXXj7wv50q2fgCzlWKC1nfzY4FZRNMEP3QynCMr8Ek52kAg49EltfEUvmeZovhpjJ98m5ky31PlVDZ6VrFnax2tr4d8KwwRoEREmcBVBzj/VevP15qTMxfDGseDvEWvHR7XwUImCzOZrjToUiKRuELA9SGZuABn1A4rT8D65b2/huG3ktdUkMM08amOwmdQqzOqgELjAAAGOwq7b2viO1d5LXRfDMDyMzu0c8ilmbG4nEXJOBn1wK0/DemNpOjQ2LSeY6l3dhwCzuztj2yxx7UaDRLYataXkhij86KULu8ueFon2+u1gDj3q8KytRUf27pjY+bEwB/AVqLQ0ug30sLRRRSEFYV7aLq+vva3jM9jaRIxtwxCyuxPL4PzAAfdORzmt2sux/wCRj1H/AK5Q/wDs1ACf8I34d/6AOl/+Aif4Uf8ACNeHf+gDpf8A4CR/4VzXxAfxUupTLor6ooOnv9i+xxxtEbnD/wCuLg4H3SORk+tZmla18Rodfs9N1GyjmR7l1eRbMhZIVMa+ZkNiLILtzuyQFGM0wO3bw14dPH9g6X/4CR/4UDw14dAx/YGl/wDgJH/hXAz6j8S7TWr9bG1lvIJNRCxteQfJHEWlwiKij5ceUPM3OADkgHIpug6v8VTYW8Gp2MUcwEEbyCyZ33eU24sdyqdzBSWHCEkYNIR6D/wjfh3/AKAOl/8AgJH/AIUf8I34d/6AOl/+Akf+Fef+IJ/iSyWA0175bqTSIfNxboIkuSv7xyCDkg4+Qsvtu5xd0C4+I0niyzm1dvJ0z97FcQpaAq5EhCODnKZUZ74zQM6a90y30i/sbvSY0sRJcLDPDENsUqEH+AfKGBA+bGeoroHkjQgO6qScDJxk1k+J5o4LeymnkCRreRlmPQcGuY8eWdh4h1DRru21TT430+cyb5QWZMshyoIKk/JjBAPOQy45dgO8jmik/wBXIj/7rA0+vMfh74Y8P+EJNJkt9ZglktNPltrltoXzXf7P8wCqAAPIPUEnIyTiu8/t7R/+ghD+dFmK5W8cf8inqH/XL/2YVt1zXi3UrC78L6iltdxSN5WdobnqK15tY0uFysl9CpBwfmzg07OwFx5I0xvdVycDJxk0iTQyfclRv91ga4Px/aWHiK50ie21TTo3sLgyB5gWKZKncoIKk/L0Izzwy987wD4W8P8AhOfSriDWoJpbW0mhuW2hRK7+TyAqgADyu+WOeSaVgueoVgS2Kaxr12uofv7S0WNIrVifLLEEszrnD8bQAQQME/R+reK9B03TbjULjUE8m3jaSTYpZtoGTgDrUPg3WNN16S/1TSbuO7s5njMcsZ4Pyc1XJLl57aBdF3/hG/Dv/QB0v/wEj/wo/wCEa8O/9AHS/wDwEj/wrVrhf+FnaF58UPk3m6W4e3UeXg5UgE469xx1qBnS/wDCNeHf+gDpf/gJH/hR/wAI14d/6AOl/wDgJH/hWBdfEnw9ax6dNcPNHBfQC4SRkxsQlhlh1/hOfSn3nxH8M2etPptxdSLsVi0+w+UGVwhXd/e3Mox6n60wNz/hGvDv/QB0v/wEj/wo/wCEa8O/9AHS/wDwEj/wqqni3RZrGC/s7h7u1mv109ZYIyyiVnCcnsu44z0zW/SA56TT4dH1ixm0xRbW9xIYp7ZMiJuDtZV6KQepA5710DMq/eYD61geNNTsNIgstR1K5jtbSC4DSSucKowetcx4jvtP8Z6bo2qaHrFvHEkhmQzu8YYZGCV2nd0P90+hHNWoScee2ncV0eirIjHCsCfY06vMfBGh2vh+80q7m8TJcyw28yXqmRtkjts2lFwOm05LZbnrXef29o//AEEIfzqbMLmlRWb/AG9o/wD0EIfzo/t7R/8AoIQ/nRZhc0qwb+1XVPEhs7xmexgt1l+zhiFkcsRl8H5gAPunjvzxVz+3tH/6CEP51T069tbvxLey2syyqtpHkr2O5qLDLP8AwjXh3/oA6X/4CR/4Uf8ACNeHf+gDpf8A4CR/4VkWHxE8JXaps1RVckAoyEMuSy88dAVYE9sGp38baCU1F7e4kuRp9il9N5UZI8t1LLg9yQM49CKQGh/wjXh3/oA6X/4CR/4Uf8I14d/6AOl/+Akf+Fc63xN8MpZS3E000RiQO0ZTLMC5T5SOGOR26jmnah8SNAsdPsb+YXQguxKRuj2sgjk8t8g8nDenXrTA6D/hGvDv/QB0v/wEj/wo/wCEa8O/9AHS/wDwEj/wrKuPiD4Tij3LrEDnzfKAU/xbtvXoOenrTR8RPCIuVgfWI0LHCM6kKx3bCAe+GwD6ZHrSAs6lptros9pqGkxLZg3McM8EQ2xSo7bOUHyhgWB3YzxjoavP/wAjZD/14yf+hpVTV7611Pw/ZX9lKJbae7tXjcDAZTMmDVt/+Rrh/wCvGT/0NKT6Dj1NWiiimIKKKKACiiigAooooAKo6/8A8ge7/wCuTfyq9VHX/wDkD3f/AFyb+VRU+FkVPgZci/1SfQU6mxf6pPoKdVlLY8e/at1DUNL+H1pcadeT2kp1BFLwuVJG1uMivl0+MPFWP+Rj1T/wJb/Gvrb9orwlrXjLwVbaZoUMU1yl6spWSTYNoVgTn8RXz+fgH8Scf8g6y/8AAsf4V85meHxNSvemnax+0cDZvkuEypU8ZOCnzPfex9C+BvE39kfBvw7rGptcXks8aRls7nd2ZsEn8K2f+Fk+EI4g15qf2NsZKXEbIQchSOnUMcGnfDjw/Jpvw+0HSNatYjd6fGrFc7gkqsSCD7Zq/feDfC99LNLe6HZ3Dzy+bIZE3bnwRn/x4/nX0FJNQSfY/IcdKM8VUlDZydvS5Ho/jbw1q+pppum6klzdO0ihEUn/AFeNxPoBuA/GuirH0fwx4f0i9kvdM0i1tLiQuXkiTBJbbu/Pav5VsVZzBRRRQAHpWTH/AMjbJ/14J/6MatY9KyY/+Rtk/wCvBP8A0Y1Jjj1NaiikzTEUtX0yDUo4vMeaGWF98M0LbZIzjBwfcEg+xqsNFk/6Der/APf5f/iaj1xrm81O00mG6mtIpYpJ55IW2yFEKrtU/wAJLOpz6AjvUI8LR/8AQe8Q/wDgxegC1/Ykn/Qb1f8A7/L/APE0f2JJ/wBBvV/+/wAv/wATVX/hFY/+g94h/wDBi9H/AAisf/Qe8Q/+DF6ALX9iSf8AQb1f/v8AL/8AE0f2JJ/0G9X/AO/y/wDxNVP+EXi/6DviH/wYPS/8ItFj/kPeIf8AwYvQBds9Fhhv0vZru8vZYwRCbmQMIsjBKgAYJHGfStSuchs7jRtX0+KDUr66gvJHjmS8mMpGI2cMpPIOVx6EGujoAKKTNVb/AFTTtPCHUL+1sw5IQzzLHux1xk80AW6Kyf8AhJvDf/QwaT/4GR/40f8ACTeG/wDoYNJ/8DI/8aANaisn/hJvDf8A0MGk/wDgZH/jWpHIsiB42DKwBDA5BHqKAM7Uf+Q5pn0m/wDQRWmOlZmof8hzTPpN/wCgitMdKb2Q3sgooopCCsux/wCRj1H/AK5Q/wDs1alYmoNfadrRv4LOW9tbiNY5o4MGVHB+VgCQCuCc85oA28CsDx7o97rvhqXS7C6NrNLPbsZQxG1FmRn6EE5VWGMjOcVZ/tqX/oBav/36T/4uj+2pf+gFq/8A36T/AOLoA8vu9B+KWi6deR2usXd9bxReTaQ2zJ5jfKAjAtkqQ4LNkkFWCjkZq7d+Gfia1xcvbeIJI0WWSS2AnXChopVVQMc4Z1J3HqBjpXoX9syf9ALVv+/Sf/F0f21L/wBALV/+/Sf/ABdMCj4B03xDYWV3/wAJJqkuoXEs4aHeVxFEEUBflAG7duye/WukwPSsr+2pf+gFq/8A36T/AOLo/tqX/oBav/36T/4ukA7xD92w/wCvyP8Aka0+awJ5r7VtQs4Y9NurO3gmE80t0FG4AEBEAJySTyTjAHfNdBQAnPrRzS0UAcx8SdOtdQ8I3wuI/mRAUdeGX5h0PUV0NrbQWsCwW0KRRL0VVwKyvG//ACKeof8AXP8A9mFbdU2+VIXUTn1owfWloqRle/tLe+s5bO7hWa3mQpJG3RlPUGs7QreG11HUre2hjghR4wkcahVUbOwHArZrCuHvtL1qe4WxnvbO8VP+PcAvFIoIO4EjKkY5HQj34PIDdrG07wvoOn6iNStdPRLxd22YuzMA3UAsTge1P/tqX/oB6v8A9+k/+Lo/tqX/AKAWr/8AfpP/AIugCrd+C/C91BBb3GkRPDBEIY4y7BdgJYKRnBGSTznmq8vw/wDB81m1nNoNvJAxYsrszZLOJCck55ZQfwrS/tqX/oBav/36T/4uj+2pf+gFq/8A36T/AOLoAkttC0m302LTYbGKO0hnFxHEM4WQSeaGH/A/mrSNZP8AbUv/AEAtX/79J/8AF0f21L/0A9X/AO/Sf/F0AM8RwxzS6dDPGksb3IDI6gqwweCD1rQ06xtdPs47OxgS3t4xhI0GFUegHasnzb7VtXtD/Z9xZWlo5kka5ChpGxhQoBPHck/St+jpYBOfWjn1paKAE59aOfWlooATmsmAbvFV2D0NpGP/AB5q16w9RN5Ya7/aMNnNe200Ahkjgx5kbAkhsEgFSDjrxjvmgCnJ4B8KtLbOulJGLcsVRJGCtlmchueRudjjpyas6b4N8N6dDcw2OlpAl1EIZtsr5ZAMAZzkYAGMdO1Wf7al/wCgHq//AH6T/wCLo/tqX/oBav8A9+k/+LouBT/4QjwqbX7K2jQNF5pmILMcuWLFic8kkk/jVqXwvoEtm1nJpcDwMksZRskFZH3uOvduaVtbkVSzaHqwA6kxp/8AF1Bp/ieHULRLux0vUrm3kzsljRCrYODg7/UGnZ2uBkzfDLwi91BLFpi28UUpmMETsqSPu3BmGecNzVl/h14Lcws/h61YwuZIySx2sW3E9e7c1q/21L/0AtX/AO/Sf/F0f21L/wBALV/+/Sf/ABdICLxDBDa6NaW8EYjiju7VUUdgJkwKmf8A5GuH/rxk/wDQ0qldS32s3VtaJpt1Z20UyT3E1yqrkKdyqgBOTuC5J6Ae/F1/+Rrh/wCvGT/0NKT6Dj1NWiiimIKKKKACiiigAooooAKo6/8A8ge7/wCuTfyq9VHX/wDkD3f/AFyb+VRU+FkVPgZci/1SfQU6mxf6pPoKdVlLY5X4k+MtP8D6HFq2pW9xPDJOIQsABbcQTnkj0rz0/tG+Ef8AoFav/wB+0/8Aiqm/a3/5Jva/9hGP/wBBavlQ9K+0yPJMJjMIqtVO931P0Dhzh7BY/BKtWT5rvqffnhTWbfxD4dstatY5I4LyPzI1kxuAz3x9K1a4z4KnHwq8O9f+PQfzNYqWHxQt7q7mh1CNlnme7jhMiMqZKKLclwxC4DtlcYyB7H5GvBQqyjHZNnwuIhGnWnCOybX4nptFeTRR/F6NDcmVjNmXCy/ZyhAfMfmKmcDy9wPl/MW2ds1cM3xE1HwbYy6c1/HfSXV0ky3kUEExh8xliL8AJ8uD8i5J29MlhlYyuem0V5Vptx8Ub25u5oprmKO1nZBDcwQxLO3mRAhC0e4xBDKVbqSBknpXU/DiPxUlhNJ4skke8dht3tH0DNg7YyUU7dmccZBpAdYelc7fahDY+LdrrLLNLYosUUS5dyJGzjsAPU4FdEelYyxI3jJpCoLLp6hSRyMyNn+VJlQtd3JP7Wuf+gFqf/kL/wCLpr6tdYP/ABItT/8AIX/xda2KQrRZ9w5l/L+Z594N8S33ifxM4udAvtKNvaXkKSz48ufEsQDIepHGemPQmqCfDnXdM0ox6J4ju4LmSEecI5/IR5NwzjYuB8pcbypbOCc4rubnbH4w0/dhQ1jcIvbLb4jge+AT+BrWmTzYXj3Fd6lcjqM96IppWbuVVnGc3KMeVdu33nkyaf4qe+HkeObSbF8ECnVs7m8nGwqqgZLAkIPdju6C03h/xva6ja6tqvjAWcAulkuIRfMsKxqiZUblww+WTI+XO7OflpX+Eqzyx3UmtPDOsnmmOOENE8gBUMwOC3yHaenU455otvg9YpFZpcaoZjBsWX/R+J0RAqIwLEkDkjJPJNUZFTxV4N12a41+4s9es7WHUQ8rwm9eFbWArMCQR/AzMsrdAWVxnBGNzR/D3iRtD1V7jV49Tlu9NMNmHv5Xt5ZGB3Stj7oc7CAv3ASFPc5c3wdhk06az/tpCJWXO6zDLtEbJuILcyndu3/3snHOK9B8MabJpOiwWMsgkkXezlSSoZmLELn+EFsD2AoAwLO0udC0zw1azW8s88NxLujilEhy0cpOCQgwM8AAADgDgVu/2tc9tD1L/wAhf/F03W2UazoakgE3UmB6/uJK1QtCfkUnboYuoa1d29lPOuh6hmONnG4x44GecPnFcd4d8ULqd7qPiLWtBvNNjttDjma2ukDMwWWYkoOpzjAyATxxXpZXNY19pF8daOq6deW0MslsttKlxbtKpVXZlI2uuDlznr26VfNHltbXuVzx5OXl176nEad8SNMmgtRc+Fplnbal3sjVVgkMhjI2yBXxkZ5UHBHFUJvixpUkkosfD8EkcdvazszFG+WWcRnBX5W2qVPB+9lcjbXo0tj4gkRkkv8ARWVwQwOmycg/9tqZbabrttAkEF5occSKFVV02TAA6D/XVBmc/wCD/G/h/wAUeIZdG0/RZQ0InMsssCKiiKRYyMHkksw4xwO/arvgXUriPw1FGNKv5wlxcqroY8ECeQADLg4AGK1hZ+I1yY9Q0VSc5I02Tr/3+q14f0tdJ0qGxWQy7CzM5GNzOxdjjsNzHA7D1oTGnboZ76nHceI9Ot5ILi2nCyt5cygEjA5BBIP4GugU5FZWpRqde0t9qllE2046ZUZrVXgU5W0sVK2lhaKKKkkKKKKACiiigAooooAKKKKACiiigAooooAxPG//ACKeof8AXP8A9mFbdYnjf/kVNQ/65/8Aswrbp9BIKKKKQwoorH1LVbz7e2n6RYRXlzFGskxnuDBFGGJCjcEcljg8Beg5I4yAbFFYP2vxj/0AdC/8HMv/AMjUfavGP/QB0L/wcy//ACNQBvUVg/avGP8A0AdC/wDBzL/8jUfavGP/AEAdC/8ABzL/API1AG9RWD9q8Y/9AHQv/BzL/wDI1H2rxj/0AdC/8HMv/wAjUAb2KKxbLVNQTUIbHWdPgs5bgN5D21yZ4mIGSpJRCrY56YPrnitqgAooooAKKKKACiiigAooJCjJ4FZ2m69omp2hu9N1jT7y3Egi82C5SRN5xhcg4ydw49xQBZ1K1jvbCe0mLiOaNkfY5VsEYOCOR9aw/hxoen+H/DEOn6XE8VsJJGWMyFgp3EYGeg46fWuhZlKkdDWTouoaTC76PHq1jPe2zHzoUnUyIWJIBXOR171XNLl5b6C6mzRUaTROzKsisyHDAEZU+9PBz0qRgay3/wCRrh/68ZP/AENK1TWU/wDyNcP/AF4yf+hpSY49TVooopiCiiigAooooAKKKKACqOv/APIHu/8Ark38qvVR1/8A5A93/wBcm/lUVPhZFT4GXIv9Un0FOpsX+qT6CnVZS2MfxT4a0bxRYJY67Ype2ySCQRs7KNwBAPykHua5j/hTnw3/AOhZh/7/AMv/AMVXf0VtDEVYK0ZNL1N6eJrU1ywm0vJso6PpdppGl2+m6dCILS3XZFGCSFX0yeavYHpRRWTbbuzJtt3YUUUUhBRRRQAHpWTH/wAjbJ/14J/6MatY9KyY/wDkbZP+vBP/AEY1Jjj1NaiiimIqapptpqUKRXUbHY4eN0kaN0Yd1ZSGU4JHB5BI6Gqo0Gyx/r9T/wDBjP8A/F1q0UAZf9g2X/PfU/8AwYz/APxdH9g2X/PfU/8AwYz/APxdalFAGX/YNl/z31P/AMGM/wD8XR/YNl/z31P/AMGM/wD8XWpRQBnWWi2FpefbEWeScKVV57mSYoD1272O3PfGM1o0UUAFFFFABRRRQAUUUUAZmo/8hzTPpN/6CK0x0rM1H/kOaZ9Jv/QRWmOlN7Ib6BRRRSEFMuJFht5JmztRSxx1wBmn1W1T/kGXX/XF/wD0E0AZti3iC8tI7r7Vp1qJRvWL7M8pUHplt65OPYVP9n8Qf9BTTv8AwAf/AOO1Y0T/AJA9n/1wT+Qrm/iNpWr6lLpT6aLmSKCVzcRQXRhLA7cE4kTIGD3PXoaANz7P4g/6Cmnf+AD/APx2j7P4g/6Cmnf+AD//AB2ua8F2fjS01ea48RXUt3FMnlxqs0flwqCzKxUAEvgojEcFlYjAIrnY/Bnj613iz8QbuILv97PKQ08XmnyTl2O1maMswwpCY20Aej/Z/EH/AEFNO/8AAB//AI7SNB4h2nGp6cT2H2Fx/wC1a5X4f+H/ABdpniWW51zUmuNOjtZYLaM3LSNl5RJufPBbllB7KoHeu/oApaHeS32lw3U8SxSsCHRW3AEHBwe4q7WX4W/5AsX+8/8A6Ea1KACiiigDF8cf8ipqH/XP+orazWB8QGdPBuqPGm9xDlVzjJyOKnNr4gkXf/atnAzclBZlwvtneM/XFVb3biKHjfxRN4euNMjjso7iO7lKzO0rKYUBUFgqqzN97rgAdyM1k+AfHmoeJJ9NS78Ptp8WoW01xDKZXIKx+TwA8aE583qPl+XgnPG5eaJqt4Yjeajpdx5LiSLzdKD7HHRlzJwfcVJHpWtR+X5eracnlqVj26ZjYDjIH7zgcD8qQG5mszS8f2xqvH/LSP8A9ArL8Q6T4su9EvLWy8RWkNzLCyRSCxKbGI4OQ5xg+x+lL4Ds9VsI7y11rVF1S/jMQluRCI952DsP58Z9BVOK5Oa+vYLnT0UV5Lp/gnxfca3C15q13ZWEV7LO5N9JJJIDjaBtkAI4OMqAO6HrUDPWqK8m1fwr49kh0MafqkyXlpZCOSd71jGJgzEs43fPkED7rcjtTL/w78S7q/k1yPWLy1umWRFtI7qNkRPOUoApGzf5e/kk8n6UwPXKK8+u9J8ZPoOnwXV5cX1//asktzNBcJD5MG59mxQVDDbs+VicEkndgCvQByKQGXrv/H3pf/X0P5Gs3xx4nm8OnT/Kso7lbmUrKWlZTEgxlgqqzN17DA7kDmk+Ilnql9p1ra6Nqg0y+e4AhuTEJNhwexrO8M+GPEkfhnT7HxDrGm6hd2x3tJPYef8AvASQ4ZmHPvgYrRQjyc3NrfbX7+wtbkXgXx5qHiK80+O68PtYwX8U0sM3muQyx7OgeNc539RleOCe3e5+tYaaVrUfl+Xq2nJ5YKpt0zG0HqB+846CpPsXiL/oO2f/AILv/tlRYDYz9aM/Wsf7F4i/6Dtn/wCC7/7ZR9i8Rf8AQds//Bd/9sosGpsZ+tGfrWP9i8Rf9B2z/wDBd/8AbKPsXiL/AKDtn/4Lv/tlFg1NaUb42TkZGK87/wCFWWd0bOTV9S+3S2sEdshFsEXykeFlAGSQSsTKWzkiVugwK677F4i/6Dtn/wCC7/7ZR9i8Rf8AQds//Bd/9so+YHJaV8KtOs9Yi1G41Ke/kXy3kNwhZ5ZFlEhJO7btLDO3bwSTntTtd+Gaarqd7fNrBjM774k+yBljYkZYqW2l8DAYKpwed3Brq/sXiL/oO2f/AILv/tlH2LxF/wBB2z/8F3/2yj5gcLZ/CGG1RY4tbCxsqrOq2ePO2liATvzj5sdSdoxnvXf+FdKGheHbHRxN54tIViEgjCbsf7I4FRfYvEX/AEHbP/wXf/bKPsXiL/oO2f8A4Lv/ALZRbzA2M5rKf/ka4f8Arxk/9DSmfYvEX/Qds/8AwXf/AGys17PX/wDhJol/tu03/Y5Dn+z+Mb04x5lFvMqPU6rNKK5iS58QaVrVjHqF1a6jp99N5G6K2ML2z7SVJ+ZgykjHbGR1rplolFqxNxaKKKQwooooAKKKKACqOv8A/IHu/wDrk38qvVR1/wD5A93/ANcm/lUVPhZFT4GXIv8AVJ9BTqbF/qk+gp1WUtgrK1/ULq3ktbHT4o5b67YhPMJ2RqBlnbHOB+pIFatYk/8AyPVn/wBgyf8A9Gw0DIW0rxQWJXxZGBngf2anH/j1J/ZXin/obY//AAWJ/wDFV0VFAHO/2V4p/wChtj/8Fif/ABVKNK8UAgt4sjI7j+zE/wDiq6GigDK0PULqa4utO1CONL202MzRn5JY3zscZ6Z2sCOxU9iK1ax7L/kctU/68LT/ANDuK2KAA9KyY/8AkbZP+vBP/RjVrHpWTH/yN0n/AF4J/wCjGpMceprUUUGmIKKrXl9a2cYkupkhQnaC5xk+g9T7VVOvaaDgyTf+A8n/AMTRcaTfQ06Ky/7f0z/nrN/4DSf/ABNH9v6Z/wA9Zv8AwGk/+JpXQcr7GpRWX/b+mf8APWb/AMBpP/iaP7e0z/nrN/4DSf8AxNFw5X2NSisv+3tM/wCes3/gNJ/8TR/b2m/89Jv/AAGk/wDiaLoOV9jUorL/ALe03/npN/4DSf8AxNH9vaZ/z1m/8BpP/iaLoOV9jUorL/t7TP8AnrN/4DSf/E0f2/pn/PWb/wABpP8A4mi4cr7GpRWX/b2mf89Zv/AaT/4mj+3tM/56zf8AgNJ/8TRdByvsJq0iRa1pRkYKGaRFz3YqMD9DVD4g+Irjw14dbULLT31G8aRY4LVM5lPLMBjvsVyPcAd6l1a90PU7U2909wVBDKywShkYdGUheCPWqqSaSFVTqursVHBYSk/+g9au8WkVy3SOcufi5YwzGEaPcnfNst381dssZneASj28xOnXaQelSaX8VrS81G1099HuY5Z544i5lXaN0/kZ9d2/nZ97ZhulbZj8PsF3XWoHYflzDJ8vXp8vHU/marXemeFLu4t7i4kvpJbeYTwsYpMpIMfOPl68Dn2pe73DkJdI8bNd+LP+Efm0maMmRkW5VwU3DziBjr92FjnpkgV17hXRkZQVYYIPcVzAbRQ24ajqob12y5/9B9z+dOabSsf8hbWB/wB/f/iaPd7hyMu2+hLbxCGHVtVjjX7qCYEKPQZXpUo0eQj/AJDOq/8Af1f/AImsbR9fjt9TuNMvb+a7VY1mgma1dWKEkFWAXkgjr6VtDXtMx/rZv/AaT/4mk9OopU5JlXU9PntLC4uYtR1m5eKNnWKOVS0hAyFHy9T0rG+Ho1rWvC1rfa7Nq+m6i2RLD5ylTzwynHIII/HNdC+vaZg/vZv/AAGk/wDiapeH9b01NEslaWbIhUHFvIe3+7VqS9m1bruTyS7F4aPJ/wBBnVf+/q//ABNI2iyEEf21qo+ky/8AxNO/t7TP+es3/gNJ/wDE0f29pn/PWb/wGk/+JrO4+V9i5plnDp9jFZ2+8xxLgF2yx9ye5qxWX/b2mf8APWb/AMBpP/iaP7e0z/nrN/4DSf8AxNFx8suxqUVl/wBvaZ/z1m/8BpP/AImj+3tM/wCes3/gNJ/8TRcOWXYg8b/8ipqH/XP+orbrk/Get6dJ4Wv1WWUkx8Zt5B3H+zWyde03P+tm/wDAaT/4mn0FyS7GnRWX/b2mf89Zv/AaT/4mj+3tM/56zf8AgNJ/8TSuPll2NSsjTJUGv6tDn95+6k299pUgH81P5U/+3tM/56zf+A0n/wATWdq82g6kySyzXsFwilUuLeOWOVQeoDAdKd0HLLsdLRXFfYtH/wChi8Uf+BNx/hR9i0f/AKGLxR/4E3H+FK4csux2tFcV9i0f/oYvFH/gTcf4UfYtH/6GLxR/4E3H+FFw5ZdjtaK4r7Fo/wD0MXij/wACbj/Cj7Fo/wD0MXij/wACbj/Ci4csuxva7In9paRBn949yWVe5CqST+Fa9cxpL6Bp0xnS4v7m4K7TPdJNLJt9MkdK0/7e0z/nrN/4DSf/ABNO6Dll2NSisv8At7TP+es3/gNJ/wDE1heO7qHWPDdxY2M03nu8bKNkke7a4YjdsOM49PaldByy7HY0V5dptjqFrFq4bXnEslr5OnPDBMpgeTDzscjvKMr/AHRxWBqJ8e29/BDa69qVxFLfMwky+2GPzQQX+QEqY8rs5wfmzRdByS7HuFFeK31r43u7mKYa61uszK12kMsykAFsoD5fPBABGMHmptFtPF8ep2MmteKZJ7WK7WWUSTPGgUAg9UAYHIwpPBBOTmndByS7HslFNjYMAR0I4p1BIUUUUAFFFFACGst/+Rrh/wCvGT/0NK1TWU//ACNcP/XjJ/6GlJjj1HeIP9XZ/wDX5D/6GK0lrN8Qf6uz/wCvyH/0MVpiqZPUKKKKQwooooAKKKKACqOv/wDIHu/+uTfyq9VHX/8AkD3f/XJv5VFT4WRU+BlyL/VJ9BTqbF/qk+gp1WUtgrEn/wCR6s/+wZP/AOjYa26xJ/8AkerP/sGT/wDo2GgZt0UUUAFBoooAxrNh/wAJlqn/AF42n/odxWvuHqK586fZ33jHUReW0U+yxtdu9QcZefP8hUXim10nRdDudRi0C2vJIVBSFV27yT0yASPwB+lGoaHSswweRWJbXMU3jK5jiO/yrGNZGByFYux2n3xg49DXJ6b4h8PXk15EfDUH+iW32qby/mJjbHllQyry5LYDbfuk1mjxl8PtNs7i4Xwld28UbM8gFjEm5Rt3SD58MMsBxzntjmk0y4uCTues7h6igsMdRXleueOvBelC8ZvDjXIt2lRPJSMl2jwGyCRgFyqg88sM4qVPGPhCfUY9Ot/Ct2bhr1LUmW3jSMA3KW7SBtx3BZHxgZY+gU7qepGh20rQ3Hiu3iOyTyLSR2HUIxZApPoSA2Poa1bieG3geeeVI4o1LO7HAUepNZsHhnQIi7R6PYoXbc5WFQWPqaS/8L6Jd2U9q2n28YmQoXSNdwBGMjI61Kukae42r3sYuo3mk6nrbR33iCW0tsRLZC11FrcTs67icow39u+Kja28JrPcwHxZqnm2yyNOn9vz5jEYy5Pz8be/pWVpnw98P2dxP4asZ7jTrS3a3u440ZWeYqPv7nDHhh1XHUjpxWxqPw/0vUtSuNQvtTvZbia4hmLDykwIyxCHag3KQxU5ySuBniqV7akzUeZ8m3S5cHh3SS6oNc1zc2Nq/wBuXGTkZHG/05qOXQ9EihSaTxBrSxO6Ir/27cYZmYKoB39SxAH1rL8YfC/QvEOqz6rJfX1rdTMzt5EoRGJjhQAgDkDyEI56k+2KVn8K7OSwWLUNdvVkM7XDraLCkYkNw8ykDy+o37ewOM4BpkHQR6LoMsxhj8Rau8gCkquvzkjcCV48zuFbH0NSaFeX1t9ts4Le71O3t7opDM9wrtt2qdpZjubBJ5OetYFr8JdBtWjb+1dSl2qFYytG5Yec03LFc53NjOc4GM8knZ8LJdWEd9YaLaWU1la3QgQvcFCNsUa4wqEdh/hUsqO5J4p1nxDa6NLcaZpsNrcI8YD3iedGQzqpG1HU5+bOc9qxbXxnrmq+E7nUNMtbC2vba9gtn89HmjcSOisdqspVl38rk7SCCT1rrjNrx66Zp5H/AF+N/wDG6QSa4P8AmF6d/wCBbf8AxuhSG4X7HMaT4zvjBrc+oNYzyabHMxsbS3kWeNo3ZVV8sQTJgFRgdeMg5rMs/iXrCxW8d94WPnRhY7+QTmIRy+YY22oVY7eNwy3Rh9a7nzddB40nTeTz/pjf/G6SV9beN1fSNMZSMYN22GGO/wC7o5hezfdHmzfFnWLlVn03QbZ4CLVi295VKySEOUdQA+FwOgwwYHOK0G+LE/lTzr4YcQwSMskkl+iqAJRH2U4bnJXqOMZzXdRf2xFGscekaaiIAqqt0QAB0A/d0u/Wsf8AIK0//wACj/8AG6OYPZvuiOPW7qSNZE8O6qyuoYEGEZBHoXBH44rHj8Va0/jmHQx4R1IWMkAke9YoFhbJ4bDEHp2Ofat7ztc/6Btj/wCBjf8AxFL52uY/5Btj/wCBjf8AxFS9eprBxje8U9O7089zTXpS4rMFxrgH/INsv/Axv/iKzte8UHw7ape+IILa0s2lWMyrdBtpPc7gv88+1NySV2TToyqSUYK7fY6TFGKisrmG8tIrq3kWSGZA8br0ZSMgj8KlZsVRm9DFUf8AFcSf9gxP/RrVtAVycGvaTJ8TJdLS+hN8NPCmAH5wRIScj6EH8a60dKucXFq6LqQlFrmVtBr9DVDw1z4fsD/07p/KrOo3VvY2U95dyrDbwoXlkY4VFAySfasvwLqVjqXhawn0+6iuoViWMyRNuXcAMjI9OlNRfs3K2lzLqbeKMUtFZlCYoxS0UAJijFLRQBieNx/xSmof9c/6itrFY3jf/kVNQ/65/wBRW1T6CExRilopDExRiloJA6nFACYoxRuX+8Pzo3L/AHh+dABijFG5f7w/Ojcv94fnQAYoxRuX+8Pzo3L/AHh+dABijFKCD0INFACYoxS0UAJijaKWigBMCmzRRyxmORFdDwVYZBp9R3M0dvA88zqkUalnZjgKoGSTQFuxneFRt0eKPJKxu8a55+VWIH8q1a57wJqunappLtp17b3axzyB2hkDBSWJAOPYg10NKLTSsXVjKM2pKzCiiimQFFFFAAayn/5GuH/rxk/9DStU1lP/AMjXD/14yf8AoaUmOPUd4g/1dn/1+Q/+hitMVmeIP9XZ/wDX5D/6GK0xTfQnqFFFFAwooooAKKKKACqOv/8AIHu/+uTfyq9VHX/+QPd/9cm/lUVPhZFT4GXIv9Un0FOpsX+qT6CnVZS2CsSf/kerP/sGT/8Ao2GtuuP8a63H4d1uPV5reS4SHTJR5cbKpYtNCByxAHWgZ2FFcHcfEeOOWe1j8P3015BZrfSQrNEAIWJAYOW2k5GMZzWhf+OtO03ULPT9Us723ubq0S5VETztoZ9mCUz0JGT05oA6yiuAb4teF20ie/t49SuJIoTJ9mjtG8xiEkcqO2R5Tg84BHNXf+Fl+FRFcStcXSrbGQXB+zOfK2IrknjoQ6bT/EWGKANqy/5HLVP+vC0/9DuK0r20tr62ktby3hubeRdskUqB0cehB4Irz/UfiJ4a0bUJ9cu7iYW99Z2kduohbez+bcKQQR8uDwc9K6weK/D/AP0FYP1/wq3TmoqTWjFc0VsbONXVLW3RWVVYCNQCqj5QfYdh2rKv/CfhnUZ4Z7rSbKR0uDdLtXaHlwBvYLgOcActnpVPxHrmi6loV5YW+t28Es8RRZMsNpPfgVwenaV/Z2tWt1aeMLQpBNKySTNI+1GLkKIgAMgsOjAYHI6GpswPUD4b8PeXDF/YelbIWLRL9jjwhPJKjHB4HT0p8fh/QkkWWPRtNV1mE6OtqgKy4xvBxw2ABnrXl95Y3Eupz3EnjKyvopr43hLSz27oBHEqxpsJCrujOe+3I6sxrrvBOp6Xovh+CxvtbtZrkNI7sjyMmWcthdwyFGcAEnAAGTRZhc7UUVi/8JV4f/6CsH6/4VDe+MvDtrZzXLalC4iQuVXOSAM8U1Ft2SC5Z8R2/hy5SJPENtpdwgJMS3sSOAfUBhWN/ZPwz/6BHhX/AMBIP8Ki8DeItJ8V3WpeINHBu08mFId6bHUbSSnzdMn8KjsfiNpLQI+rabe6XI8iIEZFmADuUVi0ZIAyD16daJwlCTjJaoEyz/ZPwz/6BHhX/wABIP8ACj+yfhn/ANAjwr/4CQf4VFB8S/CU5RY3vC8m3Yn2Jwz7gpjAGOS+5do/izxQvxJ8JNceULiUKJkhkkeBlVGYkDJI5AZWUkdCDnpUjJDpPwz/AOgR4U/8A4P8K6bS47GOxij0xbdLRVxEsAAjUegA4Fc/4c8d+G/EOp/2dpT3EtzhmZWtXQKFJViSRwAwK/7wI61mHxn4c8L+IZ9EvZTBc6hqbeUiRnauY0yxI4FXCEpu0VcTaO9xRisb/hK/D3/QVg/X/Cj/AISrw/8A9BWD9f8ACpswNn8aQsoxlgCenNeceLLxb7VZLrSfEVhEksVoMTSSrse3neYYCjBD7lVvYd+lc7pugpbrbQ3vjqC+SxuIXgkYOrzRidZpVkBzgt+8Xg4IIB44oswPaVKsMqwI9qXFcd4O1LQND0NNPfVrRnE0shZN2CGkZl6jPClR+FbH/CVeH/8AoKwfr/hRZgbOKw4f7S1S+ujFfGxsreUwp5SK0kjr95iWBAGcgDHbOecCn4g8f+GNF0mbU7jUFkhhwXESlmwSBwMc9ateBNQtNV0ifUbGTzbae8meN8EZBc9jyKp05KPPbTYLq9i3/Zd7/wBB6/8A+/cP/wARWb4k8IReItIl0rVtWvri0lwXQpD1BBB+56gV01B6VDV9GVGTi04vUyo9JvI0CLrt8qgYAEcIAH/fFKdLvf8AoPX/AP37h/8AiK4+P4u+HDcPFLb3kQhMy3LEKfIZJxCFIByS+dy47e/FaT/EvwtHcSQzTXsTRS+TJvtHAWTgbCcddzBcepxQItR+DbePxLL4iXU7walLbi3eby4clAcj+CtQaZe/9B6//wC/cP8A8RWJJ8RfDkZ2v/aCtvCY+xSZ3c7h0/hwd3pjmqDfFnwuNEk1QJqOxLY3BVrVhgbAwBY8DO5QMnGWAptt7jcm92dPPo9zPDJDLrl88cilXVo4SGBGCD8lU/D3hVdB0W10fS9XvoLO1TZEgSHge/yckkkk+9UNJ+JPhrUdQstNhe6F9eOkccP2dm+ZozIRuHHyqMsc8cV2Q6UXdrdBGZ/Zl7/0HtQ/79w//EVBG2o6frNtbTXn221ugy7pEVZImUZ6rgMD6YGPU1tVzHjzXNO8OJY6xq0rRWkEjl2VCx+7xgDk04RcpKMVqwZ09Y3iDxJp2iX2nWV55vnahIUgCJkEgqDk/wDAxx1xk4wDjP8AD/j3w1rOi2uqQ36Qx3MYkVJQQyj3qPWr3wZrLQtqN9FMITlVErqp5VsMBgMMqp59PrTlCUW4yWorkvhLx1ofiaeCDTWn3zwNcR748AooiJOemcTJx15OeldRXJ6be+CdOFgLK5tYRp9s1paBS37qJtmVHrny05OT8taX/CVeHv8AoK2/6/4VNmAnjf8A5FTUP+uf9RW3XB+NPGGh3FoNDtL5Jbq+YIG2NsjTILOxx0AFdF/wlXh//oKwfr/hVOEkldAjaorF/wCEq8P/APQVg/X/AAo/4Srw9/0Fbf8AX/Cpsxm1XOy6VZ61rl+ur28N/bW6xxw21xGHiUkFmfaeCx4GSOAOMZOWav448N6bpdzqEuoxyR28TSMqAliAMnHHWk8Da5p3iIX2r6VMZrSdoyjMhU/c6EHkVXs5cnPbTYV1csf8IX4O/wChT0H/AMF0X/xNH/CF+Dv+hT0H/wAF0X/xNb1edP8AFbT11CCwOjX32ia7e2WPzI9424+YruzzngdTUDOn/wCEL8Hf9CnoP/gui/8AiaP+EL8Hf9CnoP8A4Lov/ia57UPino9jDpdzc2F5Ha31sLppSU/cIWZfmGck5U9M07UPip4fstck06W11Joow267S3LR71cRsgA5LbmUcDv7GgDf/wCEL8Hf9CnoP/gui/8AiaP+EL8Hf9CnoP8A4Lov/iaoy+PNH/sWLWbWK5ubB702hmCbACG2FxuxuXdxkd8+ldYDQBzZ0mw0PVdOk0a1g06KWQwz29tGI4pQRwSo4yCOuM9ulbt1d21rs+0zxQ72CpvYDcfQVh+OdWstFtbPVNRlMVrBcBpHCliBg9hya5jV9U8MeOtM0jVrfW4rJYy0sTSwsZADjtkAfd6HI9RxV8kuXntpsK539pqVhdtttry3mbJGEkDHjr0+oq3XmfhPSvBvh250q6ttejluLG2lglkdWzPv2c+i42dBxzXZf8JV4e/6Ctv+v+FTZgbLfdOa52xOv6rG17HqVtYwNI6wwi18xtqsVyzFhknGcADGcc1T8RfEbwrokdq93qAZLmcQKYkZtrEEgkAZxxWx4QkWTw9ayIcq+9lPqC7VTpyjFSa0ewXVxn9n+IP+hgh/8AB/8VSPpuvOpVvEEJB6j7AOf/HqTx3FqU3ha7h0eUxXr7REwcKfvDOCSB0z3Fct4ktPHQsNPfTFYNa/MY0mAMn3f9aSTg8NjbvB6cEg1IzW8L+Drrw1pv8AZ+j6vBb2xleUqLEH5mOSfv8Aqa1f7P8AEH/QwQ/+AA/+LrhmvPi44s3gsLX7NIF+0PK0ayqpY7sLuxuC/dye4z3x0vgF/HDX+p/8JbDZx2oKfYTCRuYZfJbBOPl8v1Gc8+iSSVkOUnNuUnds030/xDt+XxDBu7btPBGfcBx/OrXh+9uLyyb7XGkd1BK0MwjOVLL3HsQQcds45xmtGsnw59/VP+v9/wD0FKBGtRRRQAGsp/8Aka4f+vGT/wBDStU1lP8A8jXD/wBeMn/oaUmOPUd4g/1dn/1+Q/8AoYrTFZniD/V2f/X5D/6GK0xTfQnqFFFFAwooooAKKKKACqOv/wDIHu/+uTfyq9VHX/8AkD3f/XJv5VFT4WRU+BlyL/VJ9BTqbF/qk+gp1WUtgrm9c0+z1TxZBY38Imt5NLn3oSRnEsJHI5FdJWJP/wAj1Z/9gyf/ANGw0DH2/hjQYFAj02HOCpZiWYgjBBYnJGPU1YudF0u5u0u7ixgknjiEKSMvKoGDbfpkA/hWhRQBhWng/wANWqyLb6PbxrIu11GSCNrKeM8ZVmB9cmok8D+E037dEtgH8zcPmwd6hW4z6AD2wMYwK6KigDmrDStPXX9Q0z7JC9nHp9mqxSLvUAPcY65yffrXSAe5rIsv+Ry1T/rwtP8A0O4rVnmit4HnnkSKKNSzu7BVUDqST0FAD6Kyx4h0Rp/IXV7Ey7BJtE652kZB69Mc1eS5t2gWcTR+Wyhg24YI9aLATUVGZ4QSDNGMAk/MOAOv8xUc15awtGJLiFPNJVNzgbiFLHH/AAFSfoDQBYpk0STRNFIodGGGUjII9KhjvrWTzBHdQOY2KvtkB2kAEg+mAQfxFS208NzAs1vKksTZ2uhyDzjrQBgx7tH1u6CabcNaTxReSbWIFE2AgqQOnXiqd9p/hy+iWK68MXciIwZR9mIwRnHQ+5/OuuooA4ybRvCsxj8zwpdHy0CJi3YbQECDGDwQoAB6jsacNJ8LiOeP/hFLkxzjEiG1JVvlK9CcDgnp6k9a7GigDmdPTR9Pvri+svD99Dc3DM0si25yxYhm78ZIycd+asaDaLdG7u7zTzGWv2nthcRjeo2KoYf3TkH8K3qKAEx70tFFABRRRQAUUUUAQ3drBdQmG6hjmiOCUkUMpx6g1Q8NACK+A/5/p+P+BmtWsiTSLiPUJ7rT9SltBcENLF5aupcDG4Z6HAGcdetAGvSN0xWZ9h1b/oNt/wCAyVneIW1jS9Llvl1YSmPHyNboAecdqmUlFOTIqTUIuT6E8ng/wvMJ/M0OyJuM+cfL5fnPJ+vNK/g/w05jLaPbMY923IPVgASeeTwOTzkZ61YSx1baP+J2f/AZKX7Dq3/Qbb/wGSqKRBbeE/DtvIzw6TArMgQk5OQAR3PufrnmmN4N8MNBFA2jWpiiDKiYO0Bl2kYzyMADB9KtfYdW/wCg23/gMlH2HVv+g23/AIDJQMjs/DWg2N8t9a6XBFcIVKuoPylUMYIHQHaxHuDWtu5rMNhq3/Qbb/wGSqWsrrNmlu9vqAdWmSOXMKlsMQMjtwTmplLlVzOpPkV7aHRCsnWo0k1TTI5FV0Z5AysMgjZ0IpRY6tj/AJDbf+AyUW2kzf2nHf32oy3jwqRAhjVFjJGCeOpI9ao0L9la29lax2tnDHBBGMJHGu1VHoB2qaiigAooooAy/EEamG3l/jiuY2Ru45wfzrUrO17/AI9I/wDrvH/6EK0ab2QkFFFFIZFc28VzA8FxGssTja6OMqw9CO4rO0eNY9V1OONVVFaIKqjAACDgVrVg3jahpWq3N/BYTahaXKJvigK+bG65GQGIDAgjuMbe+aAN6snTfDeiabdm7stOhhn3MwkGSRu+9jJ4Bx0HFU/+Emu/+hQ8Rf8AfuD/AOO0f8JNd/8AQoeIv+/cH/x2gCe48J+Hbj7N5+k28i20flRIQdoTJO0rnBGSTznBqIeC/C4svsY0a3EOG4+bPzMHJ3ZzksAc56im/wDCTXf/AEKHiL/v3B/8do/4Sa7/AOhQ8Rf9+4P/AI7QBdn8O6LNbQW0mnwmGCdriJOQFkYkscd8liSDwc1q1zv/AAk13/0KHiL/AL9wf/HaP+Emu/8AoUPEX/fuD/47QBc15Q1zpqsAQboAg9xg1o2ttDawLBbRJDEn3UjUKq/QDpWJbyahrOo2dxLptxptnbM0hS5K+bI+MAYUkADOc559K6CgAooooAr3Vrb3BjeeGOVoW3xl1DbGx1Geh96peFB/xIoP96T/ANGNWqRkYrBTQby1kkXTNcuLO2d2kEHkxyBGYkttLDIBJJxQBD4z0O81eWwktXtmW2aTzLe53eXKGTaCdvOV6iuYuPA/i64sbuCTxdJGzwvHDsdwu5k27iOoAGcAHjrXYf2Xrn/Qzz/+AcX+FR3djrVvay3DeJrlljQuQtlESQBngY5NFwtc5DU/Afiu7tPsi+KpPLYozb5HIAWUOUAHbAAz14x0rS8E+FfFml659q13xU2pWaef5VuilRlynlk+u1Q4/EVF8OtS8S+KNGkvbzUb7S5453iaGWxjGQD8rAkc5GPocium/svXP+hnn/8AAOL/AApRkpK6Lq0nSm4S3XzNscCsnw59/VP+v9//AEFKhbStcKkf8JROPcWcP+FaOkafDptktrAzsAWZnc5Z2Y5ZifUk0yC3RRRQAGsp/wDka4f+vGT/ANDStQ1lv/yNcP8A14yf+hpSY49R3iD/AFdn/wBfkP8A6GK0xWZ4g/1dn/1+Q/8AoYrTFN9CeoUVDfW4u7SW2aaaESKV8yFyjrnurDofevArPxd4l8J3sNtBPqGrfa724QyavdPKHWO68pYYhkYfackgMTxxgGgZ9B0V4vYfELx081td3VnoosJGsXaFLeUShLm+Npt3FsZUDeTj2rHs/jJ4om0LTbxYdEuft8NnNLeQRuLexaaC4keCQs4G8GBF5I/1o4yVBdgPoCivD774p+LINFl1Oay0yzL3cNrbwPbyMQx0+K6k3MzLj5nKLxnjGCaZpXxW1q2h1C71aSwaOcNNZR+WwMbG3gkSEf3sl3x3O0+lFhXPc6o6/wD8ge7/AOuTfyrxvUfin40so7GZ9N0oJeTSmHMbgFY3VBFktzI2SeAeMcda9g1dmfQLh2XazQElfQ46VFT4WRU+BmhF/qk+gp1Ni/1SfQU6qLWwViT/API9Wf8A2DJ//RsNbdYk/wDyPVn/ANgyf/0bDQM26KKKACiiigDnGmvYvGOo/ZLWO4zY2u7dLsx88+Oxz3qzevq11ZzWsmkwbJo2jb/S+xGP7lOsx/xWWqf9eFp/6HcVr4oC/kea3fgO5uopI5lm5ggggcXSboEiAGEPl/xDIbPXPsMWNd8F3GrXyTTWzx2ioENmt0hibAVRnMZPAQcZxXoW2jbQO/keQXXwtnFzFfWZuluYSzhHvx5UrmWSTLr5eD/rCvIPAA9cln8MNSGl2drdXd0Wt4kUCG5RFVvJMblcR5AOSevHbFev4oxQHN5HjifCN0aFhcaiTFCIgGvkKviFYgWXy8McLk5HOcHjivQPDlrqmiaJa6XBpsUkduu0O10ATyT0CADr2FdHijFAX8jM+1a1/wBAm3/8C/8A7Gj7VrX/AECbf/wL/wDsa09tG2gL+Rmfata/6BNv/wCBf/2NH2rWv+gTb/8AgX/9jWnto20BfyMz7VrX/QJt/wDwL/8AsaPtWtf9Am3/APAv/wCxrT20baAv5GZ9q1r/AKBNv/4F/wD2NH2rWv8AoE2//gX/APY1p7aNtAX8jM+1a1/0Cbf/AMC//saPtWtf9Am3/wDAv/7GtPbRtoC/kZn2rWv+gTb/APgX/wDY0fata/6BNv8A+Bf/ANjWntpMUWC/kZv2rWv+gTb/APgX/wDY0fata/6BNv8A+Bf/ANjWlijFFgv5Gb9q1r/oE2//AIF//Y1jeM7jU28O3Sz6bDGmB8y3O49R2211eKwvHfHhm6Hsv8xWOIX7qXoYYl/uZadC0LrWMcaVBj/r7/8AsaX7VrX/AECbf/wL/wDsa0lGVFLtrU2T8jM+1a1/0Cbf/wAC/wD7Gj7VrX/QJt//AAL/APsa09tG2mO/kYeoaprtrbNNH4e+1sv/ACyhu13n6bgB+tZ1rr11rmgW+o2+mqkMsqja85V0dZNrIyleGDAg+4rrCtc7YxRw6NKkUaov9pyNhRgZM5JP4kk1lUTs9QnKPsXpqaAutZx/yCbf/wAC/wD7Gj7VrX/QJt//AAL/APsa08Uba1C/kZn2rWv+gTb/APgX/wDY0fata/6BNv8A+Bf/ANjWnto20BfyMz7VrX/QJt//AAL/APsaPtWtf9Am3/8AAv8A+xrT20baAv5HO65dawbSPdpcAHnx9LrP8X+7V/7VrX/QJt//AAL/APsafr3/AB5x/wDXeP8A9Cq9IyRo0kjKiKCzMxwAB1Jp9Av5Gd9q1r/oE2//AIF//Y0fata/6BNv/wCBf/2NV08W+FHMar4l0cmVGkjAvY8uq53MOeQNrZPbBraTa6BlYMpGQQcgikF/IzftWtf9Am3/APAv/wCxo+1a1/0Cbf8A8C//ALGtPbVPUdSsNPaJbu5SOSYkRR9XkI67VHJ/AUWC/kQfata/6BNv/wCBf/2NH2rWv+gTb/8AgX/9jR/bmnf9Pf8A4By//E0f25p3/T3/AOAcv/xNAX8g+1a1/wBAm3/8C/8A7Gj7VrX/AECbf/wL/wDsaP7c07/p7/8AAOX/AOJo/tzTv+nv/wAA5f8A4mgL+Qfata/6BNv/AOBf/wBjR9q1r/oE2/8A4F//AGNH9uad/wBPf/gHL/8AE0f25p3/AE9/+Acv/wATQF/IPtWtf9Am3/8AAv8A+xo+1a1/0Cbf/wAC/wD7GpdP1TT7+WSG1uVeaLBkiIKugPQlTgjP0q9tosF/IzPtWtf9Am3/APAv/wCxo+1a1/0Cbf8A8C//ALGtPbRtoC/kZn2rWv8AoE2//gX/APY0fata/wCgTb/+Bf8A9jWnto20BfyMz7VrX/QJt/8AwL/+xqK7vPECwMbfR7V5cfKGvSAT7nZWneTRWttJcTNtjjG5jjOBWSPE+jH/AJeJCP8ArhJ/hWU61ODtKVhq+9iLRhrllYRwSabbSSDLOwusAsTk4G3pk1d+1a1/0Cbf/wAC/wD7GoP+Em0b/n4l/wDAd/8ACj/hJtG/57y/+A7/AOFR9ao/zDak3exP9q1r/oE2/wD4F/8A2NH2rWv+gTb/APgX/wDY1B/wk2jf895f+/En+FH/AAk2jf8APeX/AL8Sf4UfWqP8wWl2J/tWtf8AQJt//Av/AOxo+1a1/wBAm3/8C/8A7GoP+Em0b/nvL/34k/wo/wCEm0b/AJ7y/wDfiT/Cj61R/mC0uxMbvWf+gVb/APgX/wDY0aXb3smoy6hfrFE/liKKGNiwRc5JLYGSeO3GKh/4SbRv+e8v/fiT/Cl/4SfR/wDn4l/8B3/wpfWqP8wWl2J/EH+rs/8Ar8h/9DFaYrldc8SaS8dptuJOLyEn9w/TePar48UaP/z8S/8AgO/+FW8TSsnzE8kr7G3UTww4DNCjbDuXKjg+o9DWV/wk+j/8/Ev/AIDv/hSP4l0WRGR5pGVgQym3cgj0+7U/WqP8w+WXY8/0r4tWcdtdT+KNOttK2RRMLIs0d2kjybFiZJlQNyQfNU+X15GMm94e+IHgaPTtP0vSNNvP7JSGCISR2qvBb5LxxRsQxLNuhZPlDcgc4INNHhf4d+WqyNq0xiRI7V5bq6drRVcOohJOY/mVenUAA5HFXo9L8Apam3KXsis0DO0j3DOzQszxsWPJIZ2JOec85p/W6P8AMLkl2ILT4reE9Q0qDUINP1G4ilWS4ZEhikMcMezfOxVypVfMjBCkuCcbcggPX4neFJL+ytF06/P2y6kgtpWt41SQxtsZ03OC4B4+UFsHIGASKI8I/DbMjH+1WllDrPMbm68yeNgitG7ZyyERx8H+6D15q9qGifD+9tbazlS9W1t3dxBG9wkb7pPNIZRww38jPToOOKPrdH+YOSXY9ANvC4G+GM7WyuVHB9RVXXhjRrv/AK5N/Kq9t4i0u4uo7aG4cyyttQNC65P1IxVjXv8AkDXf/XJv5U/axqQbi7mdVNQd+xdi/wBUn0FOpsX+qT6CnVsUtgrEuz5fjewkf5VksJ4kJ/iffG2PrhWP4Vt1S1jTbfU7dI5mlikjcSQzRNtkicfxKf0wcggkEGgZdornm03xZvPl+KLMJn5Q+lbmx7kSjJ/AUn9m+L/+hpsP/BR/9toA6Kiud/s3xf8A9DTYf+Cj/wC20LpvizcPM8UWRXuF0rBI9j5pxQBZsmB8Z6qAckWNpn/vu4rZqho+lwabFIsbzSyzSGSaaZtzytgDJPToAMAADFX6ACiiigAooooAKKKKACiiigAooooAKKKKACiiigAooooAo65f/wBm6fJdCMyFR8qDqzHgCq9mmtyQhrqW0hkPVEUuB+PFT61/qIP+viP/ANCFXgKzteTuYuPNN3ZR8nU/+fu3/wC/J/xo8nU/+fu3/wC/J/xq9ijFVyor2a/psoeTqf8Az+W//fk/41UutLvr24jF9fRvaIyu0McW0uQcgE56e2Oa2sUYpOnF7idKL3/ME6UtAoqzUKKKKAENc/b/APIKk/7CL/8Ao6ugNc/b/wDIKk/7CT/+jqzq7Ez/AIUjoR0ooHSitCgooooAKKKKAKOtwzT6fIttsM6kPGG6Fgc4NZup6tDc6fcWNzp+qxNNC0ThdOeYLuXB6KVbr7g10GKMU0xWPH7PwZo4huv7Rl8RXks1g9nHjTbtYogxkwwjLMGx5nAYkDHy7eg9CtdetILaKEWOtMI0CZ/sufnAx/dreoouBy+veMrXS9FvNS/szWJRbQtKUOnTJu2jOMlcD8aj8Canb+IZrvxBHZ3lq00cMaR3cRjkjTaWxtPTJbOR1464FdUyKwwwyPes3Sx/xOdV/wCukf8A6BVc0eS1te4WZqUUV5hp/jzxPf6zBplpottLNJPKG2uSixpj+Pp0J9+MYqBnp9FeXar8SNZsLLSb1tDEi3NktzcRJneCXZSqjqT8o7d+cCmal8Vb22vpbiDw9PdaQnmIHiDNK7pMsWQMY2kvn6CgD1SiuGfx1fSeHLLWLbw3fAXWqCz8t1LNFEJvLaVwvTocD6dq7kZ70AY+twxrq2k3SgiZZzGGB6qynIPqK2Kytd/4+9L/AOvofyNatABRRRQAUUUUAZniv/kXL/8A64mrFj/x5W//AFyX+VV/Ff8AyLl//wBcTVDxLeT2PhAz2zlJWEEIcdVEkiISPcBjj3rkkr136L82X9k2zJGDgyID6FhR5sf/AD0T/voVyvifT10exshpOjaXdtJcpBI1/K+75jgNuCsWPrmuRsPiD4dltYFufBcyXpthNNDHHGwXMCzLtORu3Bh9P4sVv7Mi56x5sf8Az0T/AL6FHmx/89E/76FeaP4y0CO7ltp/BcsTq7Rxs/khZCsgQ/NuwvXPOOnqRSDx14SPkMPC8nlTN8rGOMMF3+WCVzkHd/DjIHJGOaPZBc9M82P/AJ6J/wB9ClV0Y4V1J9Ac15TqHxC8IwSoLfw2k8JnSIyKEO4EMSQoyf4epwOetdLI2mal4Bl8Sabpr6dcJZyXVuF+R0dFJAJU4YZHuCKPZBc7Kis611jT3to3e9h3lFLc9CRUn9rab/z+Rfmaj2b7DuR67/q7T/r8h/8AQxWjXPazq1vPdafaWhNwWvIjKyA4jXdwSfc4FS+J91xf6RpLPItvfTuJ/LcqzKkZfbkcgEjnHarlDRJiubXmxf8APRP++hR5sf8Az0T/AL6FZNnbeFbqZoLaLTZZEJVkUKWBHUfWrX9j6F/0D7L/AL4Wj2YXLnmx/wDPRP8AvoUebH/z0T/voVT/ALF0PP8AyD7PqB/qxR/Y2h43f2fZY9fLFHswuXPNj/56J/30KVWVvusrfQ5qjHpGgyFglhZMVJDYRTg/5I/OsnV4LCyk0vUtH8uIyX0VszQP+7kRm2sCBwenXqCKTphcv67/AMhHR/8Ar7/9lNXNe/5A13/1yb+VU9d/5COj/wDX3/7Kat6//wAga7/65N/KsKX/AC8/rohV/wCH8mXov9Un+6KdTYf9Uv0FOrsBbBRRRQMKKKKACiiigAooooAKKKKACiiigArM8U6sND8PXurG3a5+zR7/AClYKXPQDJ4HWtOq+pWNpqVhNYX9vHcWs6FJYnGVdT2NAHHR/EvR4557fUre5spbN3jvmIDxW7oASN44bgjketXdF+IHh/WNYj0uxa8eeTzCpa3KoVjCln3Hjb8wGfWtdPDegpbfZl0m08nbtKeWCCMYwfWsLxnceHvAegX/AIoi0WJ7lSSscCYeeR8AqPqFGfZaunB1JKMd2JuxmWnxZ0fyJZNS0++sfLWR3XaJCioIyc4xztkDYGeFJya0h8SfD32Ca6kW9jMM80DxGDMm6KSNGOAen72M59DntS+H/D/gfxF4bstQtdBsZLK7i8+NHi5XeF3A+h+VQR/s4rTl8F+FJTKZNBsWMylZMx/fBfzCD9WAJ9cCpas7MDfByARzmigcDA6UUhhRRRQAUUUUAUda/wBRD/18R/8AoQqjrWvSWepQ6Xp+nyajfyxmYxLII1jjBwWZjwOTgDvV3Wv9RB/18R/+hCobOGP/AISO/m2DzPJiXd3x8xxShbmZmvjfyIf7R1//AKFwf+Byf4Uf2jr/AP0Lg/8AA5P8K28UYqrlmJ/aOv8A/QuD/wADk/wo/tHX/wDoXB/4HJ/hW3ijFAGJ/aOv/wDQuD/wOT/Cj+0df/6Fwf8Agcn+FbeKMUAYn9o6/wD9C4P/AAOT/Cl/tHX/APoXF/8AA5P8K2sUYoAxDqOv/wDQuD/wOT/CsS3vda/s2Qf2CMfb3OftqdfO6dK7Wuft/wDkFSf9hF//AEcaio9NhVP4Uib+0df/AOhcH/gcn+FL/aOv/wDQuj/wOT/CtnFLirGYn9o6/wD9C4P/AAOT/Cj+0df/AOhcH/gcn+FbeKMUAYn9o6//ANC4P/A5P8KP7R1//oXB/wCByf4Vt4oxQBi/2jr/AP0Li/8Agcn+FU9Y8RatpOmzahd+HsQxDJC3qFmJOAAMckkgCumxWX4ijjltYEkUMpuY8gjg8042vsDKdpq3iKa3SWXwqYGYZ2Pfx5X68dal/tLXv+hdX/wOT/Csr4iQ+JJLnRn0EXjKlzm4SGQKrDK43/MDtxu6Ej1U1mfDvSPHGnz6TJ4i1Sa7SW0na8iaUsIpT5OwEkkk8S9PlHYDNK4Gr4q1rxZZeHL+607w0GvIoGaBRdLJlwOBtAyee1Hw4v8AW9Str278QaSulai7x+ZbLLvC/IOc9vpXW7RWPd6fqEWrNqOlzwr56KlzDOpKttztZcH5W5wfUfQVfP7nLZb79fQLamzSBVXOBjJyazM+IPTTf/H/APGjPiD003/x/wDxrMZp7RmjYu3bgY9O1ZmfEHppv/j/APjRnxB6ab/4/wD40AaeKWsvPiD003/x/wDxoz4g9NN/8f8A8aAE13/j70v/AK+h/I1q1jQ6fqVzqsN7qlxAY7bJggt1IG4jBZyTzx0HFbNABRRRQAUUUUAZniv/AJFy/wD+uJrI8af8iSv/AF1s/wD0fFWv4r/5Fy//AOuJrK8ZIzeCTtGQhtZG9lWaNmJ9gAT+Fcr/AN4fovzZf2TpnRXwHVWAORkZ5rzDxFr+vWPiLUhY+ELa8tIkZdMke2xlokxPlgMjdlUUdxH6V6erB1DKQVIyCOhFcl8RbfXby3Nlo817B5thdmOW1lMbi6VUMCluwP7zrxwK6jM4jVPGuv3VtqVmvhOye8tCyyxLatLkrKAGwwwVYDI79DUmn+JvE0eoS2d54NsLm78+4ZLg2pjV+FwV+U5wDhiTk44q5JffEOz1l9N0q2nurWCbyYppoQTOVCsWmkfB2gSBNwySYzirN/ZfEfWPC+jkXTWGppNLJd8+USojOxWEb4J39OSMYyOtMDp9M0yC38UXkA0bTYrVrSIrJFagFmGQVJxjA7D3qz4wght/A2sw28SQxJptwqJGoVVHlNwAOlO8GSajLoaPqXned5j484YkK543e/X8MU7xwQPBushiBusJ1Ge5KEAfUkgfjSAtadHF9htysaD90mcKPQVZ2L/dX8q4vwn4e8VWN7ez6h4okuYLhY2tx5KgxADlNuMD6jr+FdD9h1T/AKDkv/gPH/hUThBPSVzacIp6SuO10ARWYHA+2w/+hiquu/8AI0+Gv+u9x/6Iaq+t2WpiO0zrUhzdw4/cJwd49qj1K3vLbxL4euLvUWuIRcSod0SqFZomVeR3J4/GnZaakNLuVNa+HdnqX2lhqFzazTXFxPHNCoV4WmVQSCPQLxn1ri4/CfhXSJBb6r4p1W6dbjLTT7yvyywgoWBxtDLt/wC2hr2sVzo8I6bIm27EkyrO8sYLYADTJLtI7gMi/hVEHE6f4N0SEeYnjrzkgKO7tMD8vzvuY7vvASfKewUdap3PhbTGtljtPH8Crb3NvJcRSsFiIhUsw5bgGObcRnBOM118vwx8LNZR2aQ3cUCRtGVSdh5ildvzf3sDpVZ/hH4Nkmilks7iRo4jEu6diNpiWLH/AHygp3AreBvAlrZ67a+JbHxRqOoQRRmAwMcRO6I0LEj1znPuorU1fTV8P+GtLsbJDOItXSWNAoXcXmaTaMcDlsV0mhaaml2LW0bF91xNOxIxzJIzkfQbsfQVQ8Yn5dITPzHVbche5AbJ/IVMtUxNXVjHh1TVNQGlXF5pZt5ResBGWwRhTwc1seIJdSm0q4RbVYF2Eu7ODgegFSa7/wAhDR/+vv8A9lNXNe/5A13/ANcm/lXBQptRmnJv/hkZTpONFRlJvT7y5B/ql+gp9Nh/1SfQU6vQNkFFFFAwooooAKKKKACiiigAooooAKKKKACiiigDkPiNqXiDT5dHOhrcukl2FuUhtvM3pxwW2Ps78kAH+8vWuZ0248ey6DIfFGHgutPv5XQxKWh2onlhiqKFPL4HJ/2jXqhArM8VADwvquP+fKb/ANANNbiZdsEVLSEKoUeWvAGB0qeobP8A49Yf+ua/yqakMKKx9Y8QWek6vpunXizI2omVYJQo8sNHGZCrHOQSisRx/Ca5+L4peEZNBk1RNQUyRwfaGsd6faRFkYbZu6FSr9fusDQB3FFYOoeM/Cen2y3N94j0u3hZA6u9yoUqSQCDn1U/kan0/wATeHtQ1eTSLHWrG5v44/Na3imVnCcc4HbkfmKANeiiigChrX+pg/6+I/8A0IU2z/5Duof9c4f/AGana1/qYP8Ar4j/APQhTbP/AJDuof8AXOH/ANmqY/EzJfG/kaNFFFUahRRRQAUUUUAFFFFACGuft/8AkFSf9hF//R1dAa5zMy6BdywxGV4ryWQIOrbZScD8qzq/CyKmlKR0g6UVmWmuaXcwiSG+iZT6nBHsR2NTf2lYf8/kP/fVNVIvW4lVg1dMu0VS/tKw/wCfyH/vqj+0rD/n8h/76p88e4/aR7l2iqX9pWH/AD+Q/wDfVL/adh/z9xf99Cjnj3D2ke5crN13/U2//XzH/Opf7Tsf+fuL/vsVR1rULFoINt1EcXCH7w9aanG+4nUh3Nuiqa6hZu4RLqJmJ4AYZNXBQpJ7FRkpbMKKKKZQUUUUAFFFFABRRRQAUUUUAFFFFABRRRQBmeK/+Rcv/wDriaVri3tdFFzdMFgjgDSEjPG30HJ+nek8V/8AIuX/AP1xNZHjT/kSV/662f8A6PirkaviH6L82X9krW9tbeSrW3gm9jhPKL5kKcf7u/j6U/7Kv/QnXv8A4ERf/F1r+KdHOr29rGuAYrqORsuy5QEbhx6jtXAW3hz4pWxt7CDxhafZobYI5fDzqxgVc7inP70OVyDwOfSurlRFzqfsq/8AQnXv/gRF/wDF0fZV/wChNvf/AAIi/wDi6xrvRfH1tcSzL4qMlu0jZjkljQqhkBUK3lcELkc5z06nNRwaZ8SZBCyeI7SVkdvOkWVDGzCTJ+URZA2fLtycHmjkQrm59mT/AKE69/8AAiL/AOLpko0+zaO71DwldwQQuGNwxjlWA/3yA5IA9QDjqeMmuan0v4pahdyIus2dpNBLHKFM4ePbhuFVY1J5IzuOD6cV1M9vrVr8Kb+DxDdR3epppdwLiaMYVm8tulHKh3OpUggMpyCMgjvS1i2MPiD7Fb41LTMeUuP9Bf0H/TWpvJ8Q/wDQS0v/AMAX/wDjtZOK7juP17/V2f8A1+w/+him+JJrCLTTFqFq17HOwiS2WMO0zHooB4/EkAdyKztTs9QafT7nUr+KYw3sXlx28JiTJYDLZZiTgnuBz0qxrv8AyNHhv/rvcf8AohqppaJCKC2q7RjwZej2+0Q8f+RKX7Kv/Qm3v/gRF/8AF1my/ES4026uv7c0IQWVvczwtcWd35+xYgCXdWRCAdw4Xcc/nSRfFbSpgPI0PXpG3iPaIIlO8lAB80g7yR89Pm68HF8qC5p/ZV/6E29/8CIv/i6Psq/9Cbe/+BEX/wAXVK0+KWg3RQw2eplXwysYkA2Aurv9/OFaNgR1OMqGHNK3xQ0NY03WWpLcPNBAtsUj3l5g5jGd+3kRk9eMjODkA5EFy59lX/oTb3/wIi/+LqTTm0+z1e3+0+HbjTZ5sxQXMvlupJ/g3KxKk9sgA+ueKp+HPiRpOuax/ZdtZ3qyGMSrIUBjCmMyLvbPykhXHcfL15GRtbfX9E0vUHszaj+2rdE/eb1kUMMOrYGVOcZxjIOCRglOCsFzc13/AJCGj/8AX3/7Kaua9/yBrv8A65N/KqWuMGv9Hwc/6X/7KateIXVNGuyxwPKNclP/AJef10RNdr2d/JmhF/qk+gp1Mg/1S/QU+u0a2CiiigYUUUUAFFFFABQelFB6UAMLDP3hS7l/vCubsNPtb7VNVe6ErlLrauJmUAbRxgGr39gaX/zym/8AAh/8a4o16sldJfeW4pGtuX+8KNy/3hWT/YGl/wDPKb/wIk/xo/sDS/8AnlN/4ESf41Xta3Zff/wBWia25f7wo3L/AHhWT/YGl/8APKb/AMCJP8aP7A0v/nlN/wCBEn+NHta3Zff/AMALRNbcv94VmeKmX/hF9W+Yf8eU3/oBpn9gaX/zym/8CH/xrO8TaHpsfhvVHWKXK2cxH79/7h96qNSs5LRfeFonRWjL9lh+Yf6tf5VLuX+8KxbbQdMNtETFNkov/Lw/p9ak/sDS/wDnlN/4ESf40nUrX2X3haJR+IvhW38Y+HTpMmoTafIs8c0V1AAZImVgeM+oyp9ia4/VfhBb3mtTXsfiKaG1bcsFr5JcQRmNI/LXMm0KAgxhR1Oc1339gaX/AM8pv/AiT/Gj+wNL/wCeU3/gRJ/jS9rW7L7/APgBaJweo/B3TrgXUltrU8Fw+oPdW7MhKW8bIVMCqrqSoyxB3dTyDWp4Q+HMPhvxSur2msyG1S2eFbNYvLDltnzSbW2ORs4OwNgnLNXUf2Bpf/PKb/wIk/xo/sDS/wDnlN/4ESf40e1rdl9//AC0TW3L/eFG5f7wrIOgaX/zym/8CH/xo/sDTP8AnlN/4EP/AI0e1rdl9/8AwAtEs6yy+TB8w/4+I/8A0IU2zI/ty/8AmH+rh/8AZqzdU0PTY4oiscuTPGP9e/TcPem2uhaadavlMUuBHFj9+/8Ate9EKlW8tEZxUednSbl/vCjcv94Vk/2Bpf8Azym/8CJP8aP7A0v/AJ5Tf+BEn+NHta3Zff8A8A0tE1ty/wB4Ubl/vCsn+wNL/wCeU3/gRJ/jR/YGl/8APKb/AMCJP8aPa1uy+/8A4AWia25f7wo3L/eFZP8AYGl/88pv/AiT/Gj+wNL/AOeU3/gQ/wDjR7Wt2X3/APAC0TVLL/eFOU5GaxpdB0wRORFNkKT/AMfD/wCNWPCxZvD1iWYsfJGSTkmnSqzdTkkltcHFWujRNZnh0A2k+f8An7n/APRjVpms3w5/x6T/APX3P/6Maul7iXwsv+TD/wA80/75FL5MP/PJP++RT6KYhnkw/wDPKP8A75FHkw/88o/++RT6KAGeTD/zyj/75FJ5MP8AzyT/AL5FSUUAR+RD/wA8Y/8AvkVna5FF5Fv+7T/j4j/hHrWrWbrv+pt/+vmP+dNbiZHr+nWl1ps4kgjEiozRyBRujYDhgexzV+xZjZwlm3MUGT68U3Uf+PG4/wCubfyp1j/x5w/7i/yrNJc7fkZJL2jfkT0UUVZsFFFFABRRRQAUUUUAFFFFABRRRQAUUUUAZniv/kXL/wD64msjxp/yJK/9dbP/ANHxVr+K/wDkXL//AK4mqevWEupeFPstvgzbIZY1JxuaNlcLntkrjPvXI/8AeH6L82X9k3+9eX+NfBtsmq6pr194uu9P/tNHW4WNSoVI0xEVKEOBGNzHJIJYnC5rs4/EsZQebpGsxyfxJ9ic4PfkcH61keIJrHWLiKSay1xFFtcWsgWxf5o5lAbHHByq4P19a6uZEHJL4Fk1CC6jPjVo7S6djZM8kjybWk3KuGk42n5RxnjOe1F14Js9Luo7qT4hXFnps8s3l2qSlIySoLKpDZz8pPB71NeeE9FvdbudRuINeC3EoJjTT2ysYiCBVJHynO9iRg5aptP8I+EbPQ7HSE0zxK0NjctdW7m3kLpKY/LDhiOoAGPfmjmQjrtA0eCTxRd+KYLq1uIrqEQQiKHayBTghmzlzkd+mMDFXvHH/Ima2P8AqHXH/otqzPD2o2+k6cLVrPWp3MjyPIdPcbmZic47U7xBqjato15pVnpWqme9ge3VpLVo0TepUszNwAAc++MUcyGWPD/iTRL9Xs7TUreaazjjWcK4wjFemfXjpWt9ts/+fqH/AL7FZOl+EPDenzS3Fvotik06oJiIRtcqMZweAfp1q/8A2No//QJsP/AZP8KmbpN+6nY1n7O/u3sVddvLQx2eLmE/6ZD/ABj++KraxcQS+KvDaxTRufPuOFYH/lg1P1zR9JWO026XYjN5CDi3T++Pao9a0mCzvNO1jTdKieSxmZpIreJVd43Qo2MdSM5x3xTvGyI0OX1rVdfa5lm0+x0Wa3MkubSfTmLswkRMNIH4JByTsPAHWqdv40tNPs0DeB7GyVi/2SJNqB2jDF/4AFAManPoVPFd7F4gs4wTHpGrpvO5sae4yT3PHWn/APCSW/8A0DNZ/wDAF/8ACnzIix5hB44gN0u34faVJLN5d3CUAUsy26yRkFowS67iM4yqspGc4q949ksdGvYtPn8EaFcWkMUV0h+ybIkiL7XjDheCJ2iY8YKO2RwTXoP/AAklv/0DNZ/8AX/wo/4SS3/6Bms/+AL/AOFHMgPN7Tx1HDYwap/wgdqkzwgx3HlrCkdvJN5SIz7SQcKMjocD1xW/BHbXXgvS47PTLfRY5dZjXyrKFIlQiUrkBeN2AAT6g11P/CR2/wD0DNZ/8AXrPu5zrFxp9lYaXe20UF4l1LLPbmGNQjbiBnqzE9vqaUnFqwNXVmUU0G40v+yrV9YvJs3rYf5cjKk55B5ra1jTMaXcvcXl1dbIyyiVlABx1woGfxqTXf8AkIaP/wBff/spq5r3/IGu/wDrk38q4aFKEFOKWi/yRjOhTp0VGK0SLkP+qX6Cn02H/VJ9BTq9A2WwUUUUDCiiigAooooAKD0ooPSgDD0D/kIax/19/wDsoo1a41CfUk0nTJo7aUwmaa4eMP5a5woVTwSSD16Yo0D/AJCGs/8AX3/7KKWH/kdZv+wbH/6NeuPCL3fv/Mue5V/sfxR/0N//AJTIv8aP7H8Uf9Df/wCUyL/GukPSvKdb/wCFpWt3PFpsc9zAZXtonDRnMIkysxLEEN5cxXI53W44w1dliDsv7H8Uf9Df/wCUyL/Gl/sfxR/0OH/lMi/xrC0+6+JP/CTWMN5a240z7RNHM6oh3RKV2OxyCpZS3TPzKM8Guo8NR6tFLqy6pM8ynUHazZ9v+oKJgcdg28evFFgKFzaeJtNtZr9/EUd8tvG0ht3sUjEgAyRuU5HAq34juBJ4J1K6KsA2myybepGYicVf8QD/AIkV/wD9esv/AKAa4dPHHh/VNE1rRbO5le40/TGSc+U20OYiNufXiobSnE0hSnOMnFaLc7rTJY7jT7eaB1kjeJSrKcgjFVvEV9JpumfaIY1aZ54beIPnaHlkWNS2OwLgn2FY8S+FXRJHgjDsg3FY3GTgegrP8SR+HxbWJsYwLj+1bDadrj/l7iz146ZqfcuTyu2xstpPidmLDxaFBPAGmxnH60n9j+KP+hv/APKZF/jXPeNR8QLbWriTw8s9xZDy7iHa6FvMOI3iKvgGMKDJ1+8apR3fxYito1FjGVMu9mIjklAeViEwWA2ooAJznDDGcVrYi5139j+KP+hv/wDKZF/jR/Y/ij/ob/8AymRf41z+sw+N18S302kf2guWUI8sqNa+Wdg+SMn74+c5IH41npc/F23gtIvssEuyR0kcpGzOvDIzZYYGGZTjncgPQmiwHYf2R4nGM+Lwf+4ZF/jVjRdX843NpfSQpe2l0bWTacLI2xXUqD6o6HHYkim20Ourq2kvc3by262Ey3oCqqtPui2Ngc5x5nTisPT/AA9Y6j4w17UpvME9tqyBcN8rD7FbcEfj1rGvzqPuLX+rmdR1Ev3a1037dTpNbmjjitgzDLXUSgep3Cm2txCPE97al/3zW8UgX1UZBP61Hf2FpAsEscIDi4jAYnJHzCiTT7O/1q9W8t0mCJCVz1Bw3Q1FLeXMEObnd/IyfEXiCVdYn0uDVP7NaDb8y2n2iSUld5wvZVUjJ60yWa+iEZl+ItjH5oBj32cILZxjGT/tL+Y9ar2HhnTr3xfre0z2rWskHlPbylGAeAB1z6EAflVs/D/w1aRy3MsF1ciMB1V5S+1UCYVQf+uS/lXQkjUrS380YXd8S9P+baVAs4STltowAc8nI/A+lRRau8khj/4WPaowkkjPmadEnKBC3U9MSRnPowrjNEtfhFp8UcBa60u7VhNHDI7eePJjmZW2jLDCzScEAkqODgE6143wpuJ5Ha+uI5re3itnCrLuhRIX3cY4PlAh29I15ytOwjobPUZrtZWh+JFmRDK8Um6wiXa6AFgcnsCPzqf+17rTYG1B/FNlrdtHsaaKOCNGWNm271KHnBPespvhn4P8QaYuo6c15GJnlnt5C7qFd9oZtpwcHYPqKqan8PNF8K+ENYvLbzZr+7hWO6nZv9ZunV2IHbk/pSa0B36HpJuIJYphHMjlQVbawODjpVfws3/FP2IyP9SKo6d4Z03S7e5jhEjo7NIA7klc9s96i0qzSHwvb3duzxTR24kBDHBIGcEdxXn05VFUTkle36mcZVVSvUSv5M6es3w5/wAelx/1+T/+jGq/CxaFGPUgE1Q8Of8AHpcf9fc//oxq9DqbRfus06KKKYgooooAKKKKACs3Xf8AU2//AF8x/wA60qzdd/1Fv/18R/zprcTLWo/8eFx/1zb+VLYf8ecP+4v8qTUf+PC4/wCubfypbD/jzh/3F/lUL4iF8fyJ6KKKo0CiiigAooooAKKKKACiiigAooooAKKKKAMzxX/yLl//ANcTUOp6gNL8OC+2b2SOJUXsXcqig+25hmpvFf8AyLl//wBcTWR40/5Elf8ArrZ/+j4q5Gr4h+i/Nl/ZK2ttrmmJFPeeKjAs8gjVIdLSQK56KDnPXpmqtpqMt1YRX0PxKsDbyxmRXazhX5Qu4k5PGAc89q7PUbGC+SJJwxEUyTLg4+ZTkV4/qukfCTT/ABPf2d+lzHdaNbQrPhmkBVrcIAFXLHbGiljjHzZ55x12RB2C30zNIq/EzTi0X3wLWDK8hefm9SB9akFxeGURf8LIsN5YqF+yQZJHb71cnqc3wvEUupRyXiyRyuzSRxOhV/NG8fMAMhhyOuM1VtH+FDeXaTXl7aSW7SJHZSM5kVUkEn3QCfvEMPyosK52dxd3VvOsEvxGsxKXWPYLKEkM2cZ546H8qsyvrdjpE2uL4mt9WtIIGuDGLNEWVFGWw6nOcA4965eDwJ4QvPE114evo9XmkESXkRnlwjYypIYHLHLcg112oaLY+HfhjqWkabH5dpa6ZcLGrHJx5bdaGkM6OGQSwpKowHUMPxFOrCstBjayhb+1NZ+aNDgXzjHHb0qX/hH4v+gprX/gwk/xrG0e4x/iGaOP+z42cBpL6JUH94hs/wAgaXXb24t5LOxsyi3d9KY43cZVAqlmbHcgA4HrVO/0m1s2sp99xcTC7iVZbiZpGUFxkAnpUmu/8jT4a/673H/oh6qy92whn9j+KP8Aob8f9wyL/Gj+x/FH/Q4f+UyL/GuYudM8eabdXt5ot9e3Tfa7l47e8uBLHJHgeUvzH5Bnd054qCxk+LV1EjTyR2mZFXBtodwTdHliMkZw0nTj5B61pZAdd/Y/ij/ocP8AymRf40f2P4o/6HD/AMpkX+NcrZ33xUaVBdWCr+9jD7Y4tucv0O7PlkBC5+8CSFBFVbvW/ihbWVuG0i7k82e3Vplt4DKiMzrLlA23duMe3ttGWI5osI7T+x/FH/Q4f+UyL/Gms2taLPaPqGqpqkFzcpbkfZVhaMucBgVPPPUGsDwrcfEg+IUj1u1Cac9v5jsAhIkMXKgg5UhwuAARy/oKS1l1m28LWU/iczRSJrkLp9oZTIsO4Y3EEjOd3f8ALoJlZLUHJJXZ1eu/8hDR/wDr7/8AZTVzXv8AkDXf/XJv5Vz1z4g0jUJtJube+h8tbs5LOAQAp5we1aOvatZyaTcpazx3LshULEwbHucdK4aNWElOUXdf8BGVSvTnRUoyumjdi/1S/QU6mQf6pfoKfXoGq2CiiigYUUUUAFFFFABQelFB6UAYegf8hDWf+vv/ANlFOh/5HWb/ALBsf/o16boH/IQ1n/r7/wDZRT9asZJJo9Qs75LC7hUoJZI98bKf4XXK5GeRhgR61xYV2h9/5lz3NmuH8e+G9Y1zU2FnJGsJsmjjLzMgRjHOjjK/MN3mwnI6eUfYG6J/En/Q1eGf/BTJ/wDJVHn+JP8AoavDH/gpk/8AkquzmRFjj7T4f+IreO3NyunTeSI2jeOXEtqiTSSNDGAiIwkVlRiBGODkNwK9O0CC7ttDsLfUJvPvIraNLiXOd8gUBmz3ycmsHz/En/Q1eGP/AAUyf/JVHn+JP+hq8Mf+CmT/AOSqOZBY3fEH/IB1D/r1l/8AQDWLf2FlF4Qv76O0hS5l0hkklVAGdRESAT36mmGHWtRVrK98T6PJbTKUlSz09opWU9QGadwMjj7pPpitLxHGkPhLUoY12omnyqoznAEZAqbpyQF+1VfssPyj/Vr29qx/G4A0i04H/IW0/t/0+Q1s2v8Ax6w/9c1/lUGr2MWo2D2srvH8ySJImN0bowZHGcjIZQeQRxyKzvZjL4A9KwPHWnahqekw2unMEc3KGT59vyc5/mDiqrS+I1YqPFXhwAHAD6U5YfXFyBn8BSef4k/6Grwx/wCCmT/5KrbmQrHFWPw48S2xb7Qmj6jb+WqyWlxcvsuZNgUSs3l7htxkK289cMvQd/4B0y/0nRpLPUZnnkW5kKu5BLKTw30PXHaqvn+JP+hq8Mf+CmT/AOSqPP8AEn/Q1eGP/BTJ/wDJVHMgsdS49q8yfxFr+mfEHVNNsPDc95YXWsIJ75SCsZ+xW3yYByCcD5jgDPeuk87xISAfFXhrHtpUmf8A0qrZ0ewjsLd181p5ZpDNPM4G6Vzjk446AADsFA7VnUd1ZGlKahK7in6mZqWoXzRRB9FukxPGR+8j5O4cfepltqN+NZvWGiXRJjiyPMj44b/arW1j/Uw/9fEf/oQptp/yHb//AK5xf+zVnBayMoyXO9DK8ITSz+KfEkk1s9u++2+RyCf9SPQkVoeLdRksbCOKCyS9uLx2t4YHbakjeW77WODgEIR+NQapY3Vvey6jpeq2mnT3AVZ/tVv50Um0YU4DoQwHH3sY7Vn3S69cqizeJvC7hHV1zpMnDA8Ef6VWykhs8+Txd4C8/wA6z8HJdTSMhtXWMbrhGljtmyW/jG9tqnqoHIBrd8PX/wAO/FXiG7sbDwyJZ2hkvRcS2u2K4Xhdyt0IdZFOe6tzXR7Nb3h/+Ei8J7l6N/Yz5H/k1Tk/t5H3p4k8Kq20JuGjuDtHQf8AH10quZBYt+C9bXUo/sa6etkLezt5RGkm5VV96hBwPu+WecDORTPik7R+BNUkWNpWVEKouMsfMXgZ45qrAmuQzSzx+JPCqSy7RI40iTLAdAT9q7ZP5mrMVnqGqsINX13TL61VldoLKyMO8g5ActLJlc44AH1pOSsCMvw34w1nVrbUGvfBur2jwzvEIv3WQo6E7nXOevAI9zVjTNYu/wDhEY4/+Eb1cr9lI3gwbeh5/wBbmusmH7qT12n+VZOmf8iVH/16H+RrjSftLX6M1xFSMoykopLtqNg1jUGiSNPDeqK20ANI8AT8SJCcfgal8Fi6XSH+2shuDdzl9nKgmRjgeuOme+K1bb/j3j/3R/KqXhz/AI9Lj/r7n/8ARjV2LdERl7jVuxpjpRRRVEhRRRQAUUUUAFZuu/6i3/6+I/51pVm67/qLf/r4j/nTW4mWtR/48Lj/AK5t/KlsP+POH/cX+VJqP/Hhcf8AXNv5Uth/x5w/7i/yqF8RH2/kT0UUVRoFFFFABRRRQAUUUUAFFFFABRRRQAUUUUAZniv/AJFy/wD+uJrI8af8iSv/AF1s/wD0fFWv4r/5Fy//AOuJpJrODUNEWzuATHJCoJHUEYII9wQCPcVyN2xD9F+bL+yalcP47h0XTyZB4f0+8u2tb27JmTAKKqmUFgM5bco/P0qxLe6xbyGBfGfhtQnygXGns0n/AAIi4UE/RR9Krz3WpTyRSS+L/CDvESUJ0x/lyCD/AMvXcE11KSIOUl1TwHaalew6l4XEt5K4N+AiGKNnHmEIGYFiwAfCgsdw45ofxN4Mn03TvEml+DPMN9dyws89v5LREQiQyvwTs27ckAkdga6KOGZL03g8T+DDcGQymQ6W5beVC5z9q67VUfQVaW71JECJ4u8HIoJIC6W4Az1/5eqOZCsbHhWPT755dej0+CC/mZoZpUO7cFbGQ3cHANT+OP8AkTNb/wCwdcf+i2rn7O61Gzt1t7Xxd4PhiXO1E0xwBk5P/L16k1YT7frAfTr3xXod1bTKVlhsbIxyup6ruadwARwflzg8EdaXMhlTwl4l8RXt5eWd74Uu7SK1SIQEspMqlfv7s7SPYZI710f9o6h/0A7v/v5H/wDFVpIqoiqowqgAD0FLSnVUndRSNZzUndRSOc1zUL4paZ0W6X/TIeskfPzj/aqHULq5n8V+HFm0+a1AmuCGd0Of3DccE1sa9/q7P/r9h/8AQxS63YpeQxyC4NrcWz+bDOAD5bYwcg9VIyCO4puSstCG/I1AB6V5pq3g3XdS1HUpzDp8pn+0x209zM4e03M5V4woOcqyqeVxj+IcVtf2lrIP/I6eE/x01/8A5Ko/tPWP+h08Jf8Agtf/AOS6fMiTmj8KLu2vLO6sNY+e0FsyCREUF1n3SgbEHlqU4/d7Sxzuzk1q+GPBesWHg99JubiCGVdUgu4RBOxCxo0RZWdUTeW2P1XncNxY5J0P7T1n/odPCX/gtf8A+S6P7T1n/odPCX/gtf8A+S6OYLG54Ttbq00VYb0ky+fO6gnJWNpnaNfwQqPwqt40VWg0tWUEHVbYEEcH5qzP7S1j/odPCX/gsf8A+S6tadDcatcxPqOv6ZqUdrKsyQ2FsYRvH3S5MshOOoAI980nJBYfqGnWNld6TDa2sMUbXpYqqgDJU5rT1uKNNHuykaKfKboMdqra9/yENH/6+/8A2U1c17/kDXf/AFyb+VclJW9p/XRE1klT07F2H/VJ9BTqbF/qk/3RTq7RrYKKKKBhRRRQAUUUUAFB6UUHpQBh6B/yENZ/6+//AGUVFe2tvqfiyO1vokuLe1sxOkMihkMjOy7ip4JAXj0yfWpdA/5CGs/9ff8A7KKzdb12w0Lxa0180h83T40RI03Mx85gOPqyj6sK48J8P3/mXPc6D+yNJ/6Bdl/4Dr/hWUt54MYSEf2P+7i85/3acJl1z09Y3H1U1BN4+8OWc8ttq90+kzxIHeO8TZwX2DB6HJ6euRXFT+Hvhr4q14paa7PNeT3L3iRwS8MWbzCqHH3d0MzAZPLS/h2kHpKWvh15EjW10xnkGUURplvpUWlf8ItqhnGnwaXcm3cxyiOFDsYEjB49QfyNeZ2tn8N7LxDa69e3Go6Zc2lxeXUf2tiEBSYLKBjgKskXA+uOtdZpOveDvDMV0zeIPtMt3K1wxk+aVsuy44GSAVZQO2360CN7xHouktod466baJJFA8kUiQqrRuqkhlIGQQe9M1tpZPAV83mZlbSpDubuxhPJ/GsvWPHvhK60fUIrXWre5YQSK4iO7ZwVy3oM8fWsGKT4gfYNeTU7XS10oaWfsZWRuV8ts84zu6cHFZt2lHQ1hTU1J8yVvx9DsrPWXis4EvNL1FJvKXcIbZpVzjsygis/xXrC3Glw2sdrqcIub60t5GktZI1MclxGjqWwMZViPxq/at4m+zRYg0nGxcfvpPT/AHaw/H+oarpvh+PUNYTT4rC21CymneF3Zwq3UR4BHPSp5k3sS426m4D4Qtp1sfI0iGRZfs4i8mNdriMPtxjj5CD+NTW6+Fp4BPDDpLxF2QMI48blbaR9QRivP/GMfgfXb6TUdbm1WwivVNkLggrA/wBnlZ2bgcEGIgt3AFZU2g/CKSO2t38SyylXCR4uCRvSTLn5R1ZmXJPovpWyIuenNdeD01N9NkTSku0BLRtEgIwAT1HbI/OrESeF5Y45I4dJKyDKHy4+f84NcV4wg8Krrl1Fr8uqJbGWOVwUDW4dsFW6En/V/hzWLd+EfhRNpy6g+tyra2czyeb55AQsYywGAON21u4yx9aAPSpm8Ji+t9OeLSTc3aboYTEhMq4Y8cc8K3/fJ9K57Std/sfX77w7FYXDWcOo+TbsiEpEjW8UuwfRpGwB0GAOBUFtrfgP+3rO6h15IpNMjNnBYEBUQiUwblTHDFnCg+hGMAnO34IvrbUbnX9Qt8mC51GGaPeuDhrG1IyOx5rCvFyj7rsZ1ISmrRlZ/wBafMtaleTXP2ZYbWZE+0x73lQpgbh0z1pJru4tPEl4/wBlmntTBEGMKF3V/mx8o5IxnpWjrH+oh/6+I/8A0IU21/5Dt/8A9c4v/Zqij7rl1CCtN69jzzxDrhk8VzySw20MKSJDFPqdg8gh/dK/lLHkENIxIDdeOAelSp4ut7l1i0/wTaXEiMkdwCoTynPlZTGzqDIcj/ZNdf4d/wCRx8Tf79r/AOiRW7fGZbKc24JmEbeWABktjjrx1rpRqePwePjcwxTReBNNigYxB55HBRN5mJJxH0VYH3HsxAwRzU914qvdPnxeeEdLaPYtyztb+UqRSorQIxwf3hZZ06csi/d3cP0rWfifCBarpc86ESmO5u7clnOwkZAC7AGwACPmycHgE2LjxF8UIZ7mBdAWYxSBIpFtCEkwj4P3ujuFBI4QNnmmIyX+IcOntPHq3g/Tt63VxGgSPYfLQJsYgpjkvg88AZGaktvGNrrOmX2pWPhy20650yNbi3uYCCznzvLO3CgtGwzj+93FeqaPHdXnh+BNcihkuJ4v9JiMfyfN/AVOegOPfFZXxEhht/Ad9DBGkUSCIKiKAAPNXoBSewNaCaX4k/tC3umOnXsXlu0e0wsSMevHFR6fqcKeEo45Y7iIfZSu94mCZI456V0c23ZLtxnBzj6Vk2CK/gdFYAqbMgj8DXmxhOM7OV3yv8zF06kaDTld+hs2vNtH/uj+VUvDv/HpP/19z/8AoxquW4C20eP7g/lVHwxIkljO8bB1+2XAyPUSMDXodjogvc+41aKB0oqhBRRRQAUUUUAFZuu/6i3/AOviP+daVZuu/wCot/8Ar4j/AJ01uJlrUf8AjwuP+ubfypbD/jzh/wBxf5Umo/8AHhcf9c2/lS2H/HnD/uL/ACqF8RH2/kT0UUVRoFFFFABRWX4ra+Xw3qLab532wW0hg8kAvvxxtB4J9K4BNR+I1u8UlpZ3l3p0DCVVvIFF1cJtnLI+MAN8kYAwOZFJ7igD1OiuC8K6p8QbrXTa65p1ta20TgSyJC21hsb7jE4OWCHPbJHvXOjV/ibYveSR2OoXkfnFY1ksw5JLHoBtwqgdtwORgmgD1+ivJ08TfE2O0eN/D0slwV80P9iJCgoSYwA3zMG2r2zye1epWEkstlBJPGY5njVpEPVWI5H4GgCaiiigAooooAzPFf8AyLl//wBcTWZ4smlg8FloXKM/2eEkHB2vLGjY9PlY1p+K/wDkXL//AK4msjxp/wAiSv8A11s//R8Vcv8AzEfJfmy/sjvFNreadp9hF4eXTbNftMcDLLYecoRiBkBXTGPxrirH4kakIba3vPBsJv3tvNbY+xJGNukwCZXP8YDD+Htur12vOPEGo/EaDX9VfSdP8ywlQrYCSIMIzCvJYAg/vWYgdsIPWuszKt1481CznmjvPCdlBErsiTtcHy8iQJlz5fyg5JHXsO/DB8R2MkKnwoimSRlaIyfvY8OFKsu3G8D52GcBOcnpVa98QfE+4j1Kyt9MkF1aMyq8NpsV8SfKwZiQSyYO3sDnNTadqnxUtbuWwlsftKmWYx3U1vwy/KV+6cKBkgA53Y68UAV7j4pLJOP7N8OwXMSyx7vLy8nlkMS5XaNq/Lw2T34rqri7g134Yz64+mwW0xsJbqEDDeVIiMVdWwOhAIPFXdNk8Tf8LBvo7qySPQvsS+ROhX97MG5LY+bOOg9BV/xx/wAiZrn/AGDrj/0W1ACWmqu1pCzaffsxjUk+SeTipP7Ub/oG6h/35NWtPZTZQKCCRCmR36VPWLa7FHO6td3l1cacI7KW3tlvYjK84ALfNgKo69cHPTAqTxOiXWraFptwiyWtzcyGaJhlX2RM6g+oyBx3q7r3+rs/+v2H/wBDFVNc/wCRp8Nf9d7j/wBEPVXvYQ+y1zwxdXjWcN1ZeekjRFGUKd6/eXnuO9W2vNCX71xp44zyyVi634B0LWIrmO989hPLNKWDDcjSgBipx8vA7Vwlv4V+Hejm7t1sNRvV092uLuQwiUR7HXOSwJI3QdPc+taCPWBPo2ceZY5yq4ynU9B+NH2jRfJ87zbHy/72Vx37/gfyNeN6fa/Dm3vILaN9XRhJCihoVOBLK6qM7fmy8rfMOVGACMU+bQvB9x4Ui1+1vNYitYLy2aQfZFIYwqWUmILx+7kYYxyxGRnqAewWtzo11I0du9nK6kqVTaTnAP8AIg/jWLrk2mXB0vUtLa2eSLVY7YzwgZALbZEyPyIrH8G/D3wrBqtv4m02W+lmhjazHmynAMYeBhgYAx846emMYq1qmgWvhnw/Y6foaPt/tiCWNJpS2GLAYyeccCpk7Jg3ZXN7Xv8AkIaP/wBff/spq5r/APyBrv8A65N/KuXhuPEEy6U+qWsMdz9tYBc4H3Tj6j3rX19NSm0q5Ehhhj2EuVJJIHYVwUajlGbs/wCkjGdZzoqXK1ddTei/1Sf7op1Mg/1S/QU+vQNlsFFFFAwooooAKKKKACg9KKD0oAw9A/5CGs/9ff8A7KKyvEel6XfeMLU6uAsUtmYYSzbVkYMS6Z+hRh3yvHStXQP+QhrH/X3/AOyiptdutNhiig1CL7QZ2IigWIyO5A5wB6evAGevNcWFdoL5/mXPczLvwZ4QvLI2l3YW9xGZBKTLIWJcMWDEk9cnNW9O8O+G9Oe2axs7WA2pzBtbiM/venP/AE3m/wC+zVAJoeP+RWvP/AUf/FUeXon/AEK17/4Cj/4quvmfYjQu3nhrwzd2729xZ20kbl2ZS/BLyGRu/d2LfjVSTwR4Okunun0+3aV5TKWMp+8WZs9ePmZj+Jpvl6J/0K17/wCAo/8AiqPL0T/oVr3/AMBR/wDFUcz7BoUdY8I+D9J8N6oLS1tbRbiJvN2MMzHJZUPrlzn1zW5q4YeBrvcpVhpb5BHIPlGqUc/h+zkFxNoc9kqkfvpbX5UPYkjOPr0Favihg3hbVWBBBsZiCOhHlmlduS0AvWv/AB6w/wDXNf5VzvxQ0+31TwdNY3ilrSS6tftODjbCLiMyNnthQTn2rorT/j1h/wCua/yqLVLu2sbGW5u/9SowQF3FiTgKB3JJAA7k1n1GY6eFvCsqySNbW8yziRmzLlSJQ3mbRnADb3Jx/eptl4N8H2aFLfTbOMEk/K2OpB9fUD8qiW3tJBv/AOEKuF3c4bygR9QGxS/ZLT/oTJvzj/8Aiq1u+wrI1rzSdFvJDJcwwSOVCkl+wBA7+jH86zLrwZ4RuoxHNY27RiD7OE807QmV4xnH8K/lTPslp/0Jk35x/wDxVH2S0/6Eyb84/wD4qi77BYWLwZ4Ptb86hBptnHc7/N83dyH8wSbsk9d6qfwrktH8DzXniD+19L8RXsOl2l+iwQB8x3McdrDCZMjq25Gweh25rqza2i/N/wAIXMcc8GPP/oVbmjXlre2CSWkbQopMbQsmxomU4KFexB9OO4yCDUVPeWqNKVWVKXNB2e33mbqOmSxxRf8AE0vWzPGOWH94VHbaVKdZvl/tS9GI4udw5+9WrrH+oh/6+I//AEIU20/5Dl//ANc4f/ZqzgtZehkpy5nqZHhpV07xZrtvdXRL3H2eSEzON0iiPaSPUA8Va8Z276lYW9lDcMLeW4CXnky7X8pkdcqQeoYo34UutXNjPejT20eXVZ0Xe4jRcQg9NzMRjPYDNUvsdp/0Jk35x/8AxVbJu2xTOMbw/wDEieQRza5awi6aKS6mgvMLG63EbZRCOoijC9cHJyOtbmiW3jpbu+m1rUbW5jm09zFBDchESdiCIwcZG0ll39xt4yK1/slp/wBCXN+cf/xVH2O0/wChLm/OP/4qqu+wrFf4b2mr6atzHrEpRTDDsja6EqrJulL7T6ANGBn+6O+aufEox3vhO60uC4UXd8Uht1RxvZt6n5foAT+FR/ZLT/oS5vzj/wDiqltJ9P068hMvh2bTfNYRrcMiMqsegJBJXPrjHqalt22DYz/C/g++0Oyv4bjxJqF8Zp3mWZ2+cg9m7ce1WtL02b/hEY5P7Uu/+PUnbuGOhrp5v9S/+6f5VkaZ/wAiVH/15n+RrjUV7S3kzWvXqVIylJ6v/IemkSSW6q2rX4VlGdrgHp64p/hC3htdKkt4ECRx3U4A/wC2jVp23/HvH/uD+VUfDv8Ax6XH/X3P/wCjGrtSSsQpNw1NOiiiqJCiiigAooooAKzdd/1Fv/18R/zrSrN13/UW/wD18R/zprcTLWo/8eFx/wBc2/lS2H/HnD/uL/Kk1H/jwuP+ubfypbD/AI84f9xf5VC+Ij7fyJ6KKKo0CiiigAooooA5/wAfprUvhLUYvD00VvqTwlYppDgRZ6v9QMke4FU9M1i68O/D6y1DxbIJbqCJI7iS3G7zWJ2q3OMbhgnOACTzXR6p/wAg25/65N/KqN9pNprXh+GwvfNETRxtmKQowIwQQR05q+d+z5Ol7/0ybamNYfEXw3eav/ZcMlwJzNHAMxggu4BA4J7MOTx6ZrsK57TPBvh7TrdYLSxEardJd7txLGVcYJbqeg46V0NQUFFFFABRRRQBmeK/+Rcv/wDriazPFsMs/gsrCjOyfZpiFGTtSWN247/KprT8V/8AIuX/AP1xNON1BY6Ot3cvshihVmP4D8z2xXJJ/wC0P0X5sv7JJBq2lzRLLFqNo6MMhhMvP61zHj+Ea1FHZQX1ubaS2uUYLdbNs5QeS5IIOAQ/4kVcVGnAmj8IIFf5h5rxo3PqADg/jS/Z5f8AoUbb/v8Ap/hXTd9iDiDH4wttS+w6TqsUOmW8yxWu+7QKqiMMzuSSzrvYqF4JCVPJpni6/wDDmlQ3vim0j1C3upZboi6XE0ZiKiIsuPlZ8nPVQR6V2H2eX/oUbb/v+n+FH2aX/oUbb/v+n+FHM+wWJfB90lvoccd/dwRyh3Ije5V2RCx2qWzzgd/SjxpqNg/hTVII723eae0lhhjWQFpJGQqqgDkkkiovs8v/AEKNt/3/AE/wpGmj00fbbvwyttDGcvPEUcxD+8RgEAdyOlF32AzfDHgibS769vJPEWrzC8WNtjTfNEQOVz3HPH41vf2Gf+gxqv8A3/8A/rVrqwZQykEEZBHeiplWqSd2zWdWc3eT1OZ1vRiqWv8AxNtUObyEcz9PnHtUOsWK6XreiapPqF5JawTyLM9xLlI98TKpPHHJAz2rb14/JZjPW9h/9DFP1q+t7K0H2iB7kzOIo7dFDNKx7AHj6k8AU3OVkRzN9SdNS0/H/H/a+375f8a56bw74QnuLia5kt5jcNI0oa5wGDliynB5GWYgHpmpvs8nbwjb/wDf5P8ACj7PL/0KNt/3/T/Cnd9iSa60zwndEeemnPtSKNf3ijCxP5iAc8YbmqqeH/B62QtFNr5f2pbsn7T8zTKgRXJzyQqqBn+6O4zUn2eX/oUbb/v+n+FH2eX/AKFG2/7/AKf4Ucz7BY0tIbSdMshaW9/blPMkkJMy5LO7Ox692Yms/wAUXlpdTaTaWtzDPcHUYJfLicMwRWyzEDoAO9N+zy/9Cjbf9/0/wqWzuobC9hiudDGmtct5ccybWUt2UkYIJ7cYpNvsBPrv/IQ0f/r7/wDZTVzXv+QNd/8AXJv5VT13/kIaP/19/wDspq5r3/IGu/8Ark38q5qf/Lz+uiFX+D5F2L/VJ9BTqbF/qk+gp1dgLYKKKKBhRRRQAUUUUAFB6UUHpQBh6B/yENZ/6+//AGUUsYDeNn3DOzTUK57ZkbOPrgflSaB/yENZ/wCvv/2UU6H/AJHWb/sGx/8Ao1648J8P3/mXPc2j0riL34oeGbGaSG+a5t5U3IFeP70qyPG0QI43hk+mHU9CSN/xdrR0LSTeJaPdyGRUSJTgt1JA98A49Tgd688lvLHVtbsIE8I6BrM188l5cTWkpdUx9i3MzFAN210bnqIU7kAdpmdjB8QvCM2sWmkJqyfbruR4ooTGwJdSFZDxgMCwBHvWn4e1+31m41C3jtrm2nsJ/JljnC59VYbSeCORXlWj+MbGR7DVJ/BWnWE7CO+eQsVZBOkTtIE272GSBvAIygPHUdzYajZ6L4pvNHtNDgtYmubcNLC2WlM4kIYjHGGQ5GeAc0AdJ4iAbQNRBAINrLkf8ANZuror+ALyNh8p0mQEe3kmtLxB/wAgK/P/AE7S/wDoBrmtT0K0Hgq6l+0ajkaa7Y+3zYz5R7bsY9qh/EilbqatlZ61DZwRW2qWrxLGoU3NqzydO7K6g/lWb4si1hbCya7vbGSH+1dP3LFaujH/AEuLGCZDj8q0bXw/ZG2iP2nU+UXpqE3p/vVmeLNHtbSxsriKe/Zl1XT8CW8ldebuIcqzEGo55NjajbcqeLPiNa+Gdbn02/06eTydkzmFtzG3fCrIBjk+aSpXPAG72qp/wt/QooUM+namZmkK+XBF5mE80ojkg8BgpIz/AHW9Oe9vooTaTSSW8cxVC2HUHOOR+tebW3iDxJfWa+TpsPnyPD5dp/ZhKrG0aOJfMLBRhmZef7vbrWyINrWvHy6VrU9pNp63EMcnlBYJx9oLfJg+W2Bty453DGO9Zo+MmgRRWzXGmauJJneNxHAHETKyghiDxw6MCeCGH0qtf6x4/s7iVrjSdM3lZEkuVtXaMFdhU5XLYwTyQRkegrZu9W1ZfCun6sdNtg50+5urhZ7MqUljjynAYhQcEdSSDwRQBoyeLWTxDoWlnTgg1aMMQ9wvnW5McrjfGuRgiIgMGwTn05y7W016Xxlrk2n3sMdlHqyedCynJP2O2568jnpxXbxRxSrDdNDGJvLGG2jKg9QD6VxVj4r0LSfGeu6PfahHHf3mrJ5MHViPsVt8xHYcHk8cVhiIRlG0n2E8K8T7iTdtdL9NenTubupWt4wtnu7pXVLmMhY02gncOuSaSW0upPEl5dWV2sEywRRkSRl42U5PKgg5980/U9U02SKEJfW5xPGT846bhTLXVtN/tm+b7dbgGOLB8wc/eqKVouVhQpOMnZHIX2g6vq/izUy66ZqP2aeEy28++GFi0ChJABvO5CCQOM54K9auDw547uGQXniIW0UDKqNb3UmZFHl5dgVGCdsny5ON3U9a3vCk8Nx4r8SywSJIhe1+ZTkf6kVqeJ76xsNEupdRuPIt2idWcR+YQNpzhcHdgAnGDwDXSnoW0eZaP4d8canYxXcXjSHUUR41ZLbVpGifY0zSL5iLnLP5HOCVAZenBvXXgbxbBP5um60gAQSbBcyQl7mRFE77gpKqGjSQAfe3yqcA5rDbwvoMNzcG+8fQgQZimgMUgEIlVYlMe6VmCkyKGJLLkBfkCAC7c/D/AE1rvUI7fxrbxImZ3t0i3PbxIrxA8SZBjz8hACoyZ2k5piFu/CfxJ0uG6fSNYjmQ3NxOEF9IHZXCAIqsuwEYfHIwTkGkOl+OLTwfq914k1Euktsgghe6MzQt9oBUMMAEquAXBy3ccV6D4FutHfQ4LDR7xblbWMBztKMSSwLMrcgllfr3BHaofihIkXgbU5ZGVERY2ZicAASLk0nsFr6DNKs/Elvb3a3+oW0jl2Kv5ZIK9sDIxUNkNUi8HrKslvNELU/uxGVbGPXJ/lVnS/GHh3Wra6m07VIJooneIvnClh1we/1FM0zUtPPg6OP7ZBv+ykY3jrivMhThGVovTlfUU8DKjRdOzTXe9/xOjtDm1iP+wP5VS8Of8elx/wBfk/8A6MNMGtaVDaq8moWyqqAkmQDHFReDLg3WkSXHlPGHu7gqrjBx5rYOO2Rg/jXop7Gii1DXyNuigUVRIUVy3xJ8RX3hvTtMurCya9e51OG1eBFBkdGDZCZZRu4HU461w7fGO6stVvrG+8L6i80V3Ni2SP8AfQ20YjyW2FwzkyHAyBgckHGQD2GivJb/AOL00mpyafpWiRuyahbwrNLcExyQPdi3kYMq43gngAsBn5sEFafofxifWRYrp/hHUHfUZY/sfmyeUjxPFNKHLMoAIWEkqu77y4J5AAuer1m67/qLf/r4j/nWJ8NvGi+MbS8kfTX02e1dQ9vLJmRVYErvUhWU8Htg/wALMOa29d/1Fv8A9fMf86a3Ey1qP/Hhcf8AXNv5Uth/x5w/7i/ypNR/48Lj/rm38qWw/wCPOH/cX+VQviI+38ieiiiqNAooooAKKKKAK2q/8gy5/wCuTfypbD/jxtv+uSfyFJqn/INuf+uTfypdP/48bf8A65L/ACFPoIsUUUUhhRRRQAUUUUAZniv/AJFy/wD+uJrI8af8iSv/AF1s/wD0fFWv4r/5Fy//AOuJrI8af8iSv/XWz/8AR8Vcv/MR8l+bL+yW/Gfh208RW1nFdWtrcfZ7qOXE6ZAUEbgPqK4LT/Cfjy1aHR7Xxgnk2toqNGt6/mwFrdU3EFSWUyrIVzjaF+XuB65XlfxB8H6Sl3qWtatr95CNRWU3McNk025EQCIhY8uBEoJzyMsT8ua6zMk1Pw34vsGnu/8AhK3+zPId0d1qkkS7TIpUB9p2EKMcdencmmWWi+PLzy5bXxZa3QindZp4tQZlZw/PyBNq/L8nl5wp+bk1iW/gnSbtLhP+ExtbK1v2ZbBHgMVyA0u4RlXcEBSCqpgHjOe1TT+DvDOnzRXreMov7Nu5p0ghiiLJuKgtHGUfA+4crg7jxweoBPJofxD1LVZbeTxBYW13bvFcGNdReUBcNwsewFRkj5yMn04rsri11Ky+Fd/a6zc/ab6PSpxM/mmTJ8tv4yAW+pANT+HdKhk8S3Xiax1IvaXkIiFssbrhlOCW3NjjGAAikdyav+OP+RM1v/sHXH/opqQDbG31b7Db41K3A8pf+Xb2H+1Uv2fWP+glb/8AgL/9lWL4e8c+F78SWdtq9sXs0RJmZ8LuK9ATwSMc4rX/AOEi0P8A6C9j/wB/l/xpThVi7Nfgayozg7SVilqthcG40+6vb5p2ivIvLRIwiAlsZxyScEjk49ql1z/kaPDX/Xe4/wDRDVX1vX9EaO026tZnF5CTiZem8VFqGq6bfeLPDkdnfW9w6zXDFY5AxA8hueKHGWjZDi10My++IUuk3F3Jq2kMbO2ubiGSW0lDsixKDvKtjOdwGBk5qGx+LulX6B7LQNclBlEXzRxxneWjXGHcHrKnOO/tXoQiiYHMSHPJyo5rzfUPEOsQ3WpRWNnDEloJxZRR6Y8ouZI3cbMqRtICIfx9wKokuWfxX0O6Mfl6fqIEhG0t5Q43OrH7/UGNsL1bgqDQ3xY0BY4w9neLPLNBCkJeHLNMJCmG37SMRnJzgZA9cZk2oeOrW9iabQbCSEtZyuY7PcwDzeW27B+8q5I25wME1BNqur3Hw/mvLnQ7GbUra8VYIRpchinKxrMFj5BA8zjcwX5gUK7uSAbfhz4paTrWujRoNPv0uJIRPG5jzFsMRkXc/wB0HCsOpHAwSDUlv4g/4STw9pWoNbC1lXWbeOWESB9jZDY3DhuGHIJFdH4WkF/pwvprWCOdZri3DKgGUjmeNSPYqinHvVLxtZwnTtOtYh5Ecmp24/dALjL8ke9TLZ2E720LWtOr3+jlSCPtZ6H/AGTVrxHIkei3bM2P3ZA+prm4/D66T/ZVn9uuZgb1jvLYOCpPPv71sa3pkC6ZcyM00pSNioeQkZx1xXBQdRxndWf/AAEZVJVXRXMknbvf9Dbh/wBUv0FPpkH+qT6Cn16BstgooooGFFFFABRRRQAUHpRQelAGHoH/ACENY/6+/wD2UVHqcr6b4gj1R7aee1ltvs8rQxl2iIYspKjnByRntjnrUmgf8hDWP+vv/wBlFGqT6hPq0OlabNHbN5XnzzvHvKrnChVyMkkHntiuLC35Fbz/ADLnuNudb0W6jEdxHcSIHVwrWrkBlYMp6dQQD+FOh13RoV2xQzRjJOFs3HU5PbvT/wCzdZ/6D5/8BV/xo/s3Wf8AoPn/AMBV/wAa6/eIIm1vRGZGaCVjGQUJs3+UjoR8vHWkk1rRZJ4p5IrhpIiTGxtHypIx6ehNTf2brP8A0Hz/AOAq/wCNH9m6z/0Hz/4Cr/jR7wFTWNctrrS7mzsba9uLmeJoo0W2cDcwIBJIwBzyTU+txtD4JvoZMb00yRWweMiIg1Fqdvr1jYTX0esx3Bt0MphktgBIFGSuQeM461L4juBJ4J1K6KlQ2myyFRyRmInHvS1ckHQ1LX/j1h/65r/Ks/xTZz32k+XaqHmhuYLlELY8wxTJLsz2zsxntmrmlzRXGnW80EiyRvEpVlOQeKreJL+XTdL8+BFaaSeG3i3/AHQ8sqxqT7AuCfYVDTTGMXXsKN+j6srY5H2UnB9Mjg/hSR65HGu1NI1VV9BZsBSR6bre0b/EAZsckWagE/TNO/s3Wf8AoPn/AMBV/wAa094Qv9vL/wBArVv/AAEamya5G67W0nVSPQ2bGl/s3Wf+g+f/AAFX/Gj+zdZ/6D//AJKr/jR7wAdeX+HSdWJ/69GFZWm+F7C6v5td1jSoBqU179rj3AGS3AjSJV3jrlYwSMkZYjmtRtN1nHHiDB7ZtF/xqvo2tq8k+n6jPCNQtbo2smzgSnYsisB2yjqSOxyO1Z1HZe8xOooat2LWrW1usMJW3hH+kR9EH94U20tbb+278fZ4ceXF/wAsx/tUut3MMaWqM43PcxqoB77hSW1zCvie9tC4EzW8UgX1Ubgf51FL3nKxnGSc5WfYpxRy6L4g1G9SwmuLW/ETZtkBMTIu3BUc8jnIpus3cOpfY2bTdWVrW5WdM2TEE7WUgjuCrsPriqXiHxJJBrz6bFcyW3kFVKQ2huJZSUDlgAeEVSMn3qS41a3txEZ/G1pH5wBj3QL82cY7/wC0v5itkpWNTmYvAvhWNrYDT/FLwW4UeRJGXSTEwmO7KknLAZ5HAxWhoPhvQtEuZriwsfEySTWht5GaElizBd827bu8xtoJOcE84zVx/E2loFz4+siXAKhYFJOX2DgH+8D+R9KjTxRYl9knjFYT5skf72yC8oIyT16YljIPcMDT94CfwjZ2Hhpp/sdjrkqzIiHzLLH3Xkcn5VAyWlc8ADpxV7xC03iTTn0eLTLyKG5ZRcTXEWxY0DBjwfvE4xgetZ1l4k0+7Evl+N7dTFLLC4ktQpDxgFxyewIP406TxJHbRtfW3iWy1a3gVJLqBIgHETNt3gg9Qe2PypPmsLQ3rLQNF0uG6XT9NtrZZmaV0SMBdxHJA6D8Kr6Za23/AAhkbfZ4c/ZDzsGelacd5a3UM32edJNgKkqe+KoaYR/whcYyM/Yz/I1xxlF1Lr+VilUjOk2nf/hjUtLa2WGJlt4Q20YIQZ6VX8O/8ek//X3P/wCjGq9bf8e0X+6P5VR8Of8AHpP/ANfc/wD6Mau7sVH4fuIL2/1H+2pLCxt7d9kKylpZCvUkY4B9KXzvEP8Az66f/wB/2/8AiaZF/wAjldf9eSf+hGr+oXttp9obm6k2RghRxksx6KB3J9K4IRc3Jtvd9TR2RmXcOr3giF1pulzeTIJY98pOxxnDD5eDyeazdQ8NrqFwLi98M6BcSiUzb3ySXO3JPy852r1/uj0FXj4pjz/yAfEX/guek/4SmP8A6AHiP/wXNWvsH3f3sXMZieELNLiS4Twl4dWaVtzuBgk+YJP7v99Q3seetS6f4Zj0+Uy2Xhjw/BIZDJuTghtrLx8vHDuMDj529TV7/hKY/wDoAeI//Bc9H/CUx/8AQA8Rf+C5qPYPu/vYcxDoOjXGgxSRaNoWjWKSkFxDIVzjgD7vQDoOg7VJrMmvGCHfa2A/0hMYnbrn/dp48Uw5+fRPEEa93fT3CqPU+1W9QuIbvT7S4t5FliknjZHU5BGacKNpLV/exORDfS699jn3Wtht8ts4nbOMf7tLaS+IPssW21sMbBjM7en+7WnqH/Hhcf8AXNv5UWX/AB5w/wC4P5Vj7L3t397I5vf+RR87xD/z66f/AN/2/wDiaPO8Rf8APrp//f8Ab/4mm6lr9pZXLWq219fTJjzEs7cymPIyN2Omaq/8JTH/ANADxH/4LXrRUH3f3svmLnneIv8An10//v8At/8AE0ed4i/59dP/AO/7f/E1T/4SmP8A6AHiP/wWvR/wlMf/AEAPEf8A4LXo+rvu/vYcxc87xF/z66f/AN/2/wDiaPO8Rf8APrp//f8Ab/4mqf8AwlMf/QA8R/8AgterWm6/a3t0tq1tfWUz58tLy3aIyY67c9cUOg+7+9hci1KXxAdPuN1rYY8ps/v29P8AdpbGXxALKDFrYY8pcZnb0H+zWlqn/INuf+uTfyotHWPTYJJGCqsKliTwBtpul7q1f3sLlPzvEP8Az66f/wB/2/8AiaPO8Rf8+un/APf9v/iaqN4qticwaTrlzEeVlhsHZHHqD3FJ/wAJTH/0APEX/gual7B9397DmLnneIv+fXT/APv+3/xNHneIv+fXT/8Av+3/AMTVP/hKY/8AoAeIv/Bc1H/CUx/9ADxH/wCC56PYPu/vYXLnneIf+fXT/wDv+3/xNRSajq1td2kd5a2gjuJhFmOUkjPfkU7T/EFrd3KW8lpqFjJIcRC8tmiEhxnCk9TgUeIv+PrSP+v5f5Gs6kHTV7vp18you7J/FP8AyLd//wBcTUGsae2qeGPscbqkjRxSRlum9GV1B9iVANT+Kf8AkXL/AP64mq+tahJpfhf7ZCoMoSGOPIyAzsqAkdwCwP4VrL/eH6L82SvhHQ61feWvn+HtRjkx8yqUYA+xDYIrL16L+2J4pJ9H1ZAtvPbOFVPmimUBh97g5VSD7H1pmu2smkwwTXWueJLhp5li/wBFMeA7HA42cDNYlr4m8Hz2cNyfiJqsIliMojluEWQKEEhyvl5GFINdNpE6EF14MtbrWrnUZ7HXFFzMGliiSNd8QiEYiJJJA+8xK7SS3bvZt/B2hxaNZaW+ga5NFZTNPBJIY/MSQx+WGDLjDKoGCORgcmpU1vwq80sK/EHVzLESrp5y5BDBSP8AV8/MQKkGreGS0YHxA1X9421D9oTDHdt4Pl4xu4z60WkGhteH57jSdOFp/ZOq3Db2d5XRAXZjkkgHFP1251DVtIutKt9FvI2vIXt2lmZFSJXUqWPOTgHoASa5+91nw1ZzCGbx5rAfzVjb9+mEJBOSfLxjg1fYqPDEvifRfFOo6jbxWz3UXmSJJDMqAsVICg8gEZzx1oakB0OmaPpthLLPbWcEc8yos8iIFMpUYBPqffrV7y4/7i/lVaDUrGWCOT7ZaqXUNjzl4yPrT/t9j/z/AFr/AN/l/wAaz5ZDuVNdRPLs/kX/AI/Ie3+2Ki8QWdw01hqVjbieewmZxAGCmRWUowBPGcHIyQM1DrupWj3Om2sEyTySXsWfLYMEAbOWx09PxqfxDc3K3GnabaTG3lv5mQzBQTGqoXbGe5AwD2qmnoK48a1c450HUx/wFP8A4qkTV51LEaDqILHJIROf/HqiHhubH/Iza/8A9/4//iKP+Ebm/wChm17/AL/x/wDxFV7wE/8AbVx/0AtS/wC+U/8AiqP7ZuP+gFqX/fKf/FVB/wAI3L/0M2vf9/4//iKP+Ebm/wChm17/AL/x/wDxFHvASx6vOiBV0HUVUDAARAB/49VW/a+1m6sYRpdxZwW91HcyTTsozsOQoUEkk+vQVL/wjcv/AEM2vf8Af+P/AOIqtd295oNzYzprF/fRXF3HbSw3bKww5wGUhRgg/XNJ81gLuu/8hDR/+vv/ANlNXNe/5A13/wBcm/lVPXf+Qho//X3/AOymrmvf8ga7/wCuTfyrmpf8vP66IVf+H8i7F/qk/wB0U6mw/wCqT6CnV2AtgooooGFFFFABRRRQAUHpRQelAGHoH/IQ1n/r7/8AZRTof+R2m/7Bsf8A6Nem6B/yENY/6+//AGUU6H/kdZv+wbH/AOjXrjwnw/f+Zc9zaPSvKtYtfijFezR6RewTWrzPbxmSVSTCJNyyA9RJslZD1/1CnvXceN9MvNX0X7HYzvC7TRl2RsMFz94H1UkOPUpjvXMWXgCabU9Nu9Qe1tIrFZP3FgGRZJM2xRySc9bds+zAepPaZjrNviYPEtgLiXSjpAuZY5yoBd4gy+W2ezFd+R6gV0Xg6HxDAdU/4SGeGZ5b55LUxt8qwlVCqB2xg/jk1wum/C3VtNtrGG31iKZ4IIF82UN8siRorNsztZTszgjOTnPFdFH4X1SPxtLrSyRIk14sgaJyNsQQBg6n7zNjGew6Y5oA6rxB/wAgK/8A+vWX/wBANcxqXiDST4KuoRcybzprrjyJOvlH2rp9f/5AOof9esv/AKAazdV/5EO6/wCwW/8A6KNQ90UrdTMWbwhLHHJLGd+wZ2xTKOnoBis7X28NGGwGnRsLn+1bDZlZR/y9RZ+9x0zXd2oH2WHgf6tf5VjeOMf2Ra/9hbT/AP0shqFJ8243a2xz3jG1+IUetTzeGbiNrTCTwiVwf3pxG8ZXvGEBcf7RzWe3/C24bdIoJtL4k8x2mIdwrysdvbARQBn/AGvavTbtXktZY422uyMFPoSODXm1j8P9WktEhvbu2DM8UstyVLT8RojRg5xtJQtnvu6VsQXtas/Gh1+6m0m6khXflZJJ1aERHZwIz3HznJrMdfjHDFaJbzaS4WRllaRQxkTKsp46cF1PuoPepL74XyB2NjqUpiHmqIZZXGUbYRlwd2QVPtz0xVnVvBmtT6PplsJrWWaw06WHfHmJmmaN1UgjgKN2eO/PYUAbjWviweIdCka9hl02G3ZdQwNjyylT8xUcYyEwB0y3tVHTfD+m6j4s8Q6hcRN9ot9VQIysRkfYrbg/ma7SFWS3jRjllQAn3xXmkmveJNP+IWp6fpvh5rvTrrV0Fxe7siM/Yrb5cDkZwPmPHNY1lFx95XKjh1XfK7d9fLX7+x2l9YWltHA0MKo32mPnkn7w9aSSxtL7WL1LuBZQscJGcgjhuhHNQaleakYovM0llHnxkfvh13Co7W81T+2b0jSDu8uLI84cferOm7OREYWkzJsPC+l33ivXI/8ASbX7LLA0T287I4DwAOpPXawAyParo8B+GdPinu3guZlQeZtln3BFQIQi56KPLXj2qx4Qkmk8U+JXuIPIk322U3Bv+WI71f8AF+oXNlp8UNjaw3N3eyG3gjmz5Zfy3fDY7HYR+NdKehTPJtGb4bw23lXFtqtnewMJGUSs8sPlRzGIk4BB2yy7cj+EegJ0r+8+GNw8ski6lbSwW8VsxRWV4o44XL4/3YtwkI6hQMkqKyYvF3hBJo/7P8FWMk7shsFKbJpEkmjt3BVhnJzIVOSMAcda39E1bwH4g1m/Efg+Nyts2o+cYQ0lwin5XWMDcVdXBU98kEZFMRfHw38J+I9JGoWTanaLctJPCTKQAzlfn2Hgj5FI9qg1fwHo/hfwVqz20l1cT3ESpcSTSZEhadWZsdiSecelb3ww8Vf8JHYSR/2aunrbRrtiAYbF82aIJhgCMeT6Dr04q38UmdPAeqPFH5jhEKpnG4+YuBmk9gtfQls/DOk6dBcpbwtsdmfazn5SfSqllpds3g5ZoVaKc2hIdXPXFU/C3iDxRqlnqD6t4ZexmineNYTIMhB0O7o2fUVb0u81D/hEIl/sp/L+yn5vOXpg815sYQ57KNlyvoOthIUqcqatp2tbbpY1bCbUrizhkihijQoNvmE5Ix19qr6H/aRtpvL+z7ftU3XPXeakjvdX+zIsOj5O0bS84C9OOx/lVXwRej7Ld2V3cIb2G8n8wfdzucsCo7qM4z/smu1RWl7hCj+7et9hsf8Aaf8Awllz/wAe/mfY0z1xjcaxtTh8V3F60Mot1BeU2LZw28Jwfbvg9q6KOWP/AITC5PmL/wAeSd/9o1B/bGmalr1lb2V7DPNbTyJPGrfNGdncdRXJQprnvfZvqKeElJqpr7vrbXuYDR/ECH7Pa6RA1tayNH5kl5Os8sQ3t5h5HPy7SB9aiSH4sNqf2dtR05LQ2wJlECmRZCAenTg71+mDXo8sscMJkldUQdWY4ArzXxJ4Z1TXNfvtU8M+JraxkvIYZFlhl3yGP92PlzkIGETjcvBB6HBJ9EAbSviRNbPI2pFJ5LuW1ZPOAVLWSWRvPTA/1iK0QUeiH1qBYviyN9400TS+SqRwnZtDeWdzMo9HJxjqAtSr4R8XA28MXj6eS7jMUlyWlJLDfLhtmeAwwMDGSnsRW74Usbzw/ezz+IPEqzCa2Vbe3muyyxBGdpGBc5bhkyx6Yx0xQBzFlqHxcuruGCOOyjkhkhXUPNgAjBKHcIyOozgk9s10cMOom2tkia2h0+PUiwCg+Yw3t8voBk8129ctbyRjSI1LqCL85Gf9s0r2aGlc3tQ/48bj/rm38q5+9j8RQ6CiaY8M04CCIsOSMjr+Fbl/NE1lcKJEJMbY59qqXOradpWkR3Wo3kNtAoRWkdsKpOAMntzXn1IxndN209DKeFlXlyJO7VtL319CLwcLgWd214sS3T3khmKdCwwP5AD8K368413wzc+LLa7k07WpLNGh1G2RoXOHaYxbGODyo2Hj3rPv/Anj66tXtpPG88iSSzGTcSNyPtAHGMAYbA7Z613xWiNEuXQ9XpAykAhgQehzXnmgeDfFdvc6nJrHi661CK4tbiG3gdjsieRjtbjGcKcc8jHWqNp8O/Elu8Mtt4i+wiJIdttbtIIfNjUguRnkt8ufoaYz1KsPxYspgsWgWJp0vojGZOgJyD09iR+NczoXg/xda69Fd6p4zvb6zSSOR4NxUPtVwRgdtzKepztrVv8ASHs4ZUW4dFvNYS4QoeY92Mjn3B/Ok9hdSzrMOtXWl3UEslpbQtCwd4dxkxj+HPAPvUHjdyvw21Jkcqw0/IIPI+UVb1HS5l0+4P8Aa16cRNwSvp9K4Tx94Rvm0258RL4ivkt4NI8trVcYnPXD9sDtjnrzWbk3FeptCMHfmlbTseoatHcNo95FYtsuWt3WAg42vtO36c4rzU2/xcsNQiWK/wBPu7Z4Yt5mUbvMEOGUenz857mvULqaK3geeeRY4kG53Y4Cj1Nefy6YfEHiO71XTb3SdRtgyKBLIZFQFVIcBTwwwQM9eDWxiZKr8aV3OkmnGSRGJEiAqHECgbf7oMgY9+teg29pq0ev2M8t5JNaLp7xXCnCq0+5Nr7R3I31wSeBvFlje2ax+PrmDS4kSM25lILMQQ3zE5+ZmGACMYHWux8EaXfaDbSWeqa5LqT3EqtbtPKXcARIGUFjk/Mrtj3oAm8eZGlWTA4P9rafz9bqIH9Cak8Rf8fWkf8AX8v8jUfj3/kEWf8A2F9P/wDSuKpPEX/H1pP/AF/J/I1yYv4V8vzRpDcn8U/8i5f/APXE1leNP+RJX/rrZ/8Ao+KtXxT/AMi5f/8AXE1leM/+RKX/AK62f/o+Kh/7x8l+bF9k6O8tLe8VEuIw4jkWRc9mU5BryPWdQ+G+leKdTsrrw1I82lQRqssKbzOFgCuq5xkRRiMHnqcdRXsdcj45uXsVSLT9Os5blrW8uUaa38xSyKpKADnc5b8QprrIOL1jxX8P/s0942h33m28r7y37tkkWXEgBDE5DDPofWqlp4j+G5uPsNz4fv4bqGSVFtI0aRUCsHC9doySGA7GtJ/FFlp+tXdnN4Phub5pFS8lQYE7mMSbY12nLbShIJAy3JqT/hLb680PTNa0/wAB/Z5rm6linjnh3vBGIt5l+X73OAV6kgjg0ASaLoPgq+8Y6n4bbQpHFoqSBriYsm8Dnavr83LHrXX6/ptno/w61XT9OhWC2g0y4WNF6AeW1WPCU8OpWZ1dra3W6kZ4mniTHmqrEAgnnH/16f44/wCRN1v/ALB1x/6KakA6w0vTDY25OnWhPlL/AMsV9B7VN/ZWl/8AQNs/+/K/4VyvhG68dPe3serabZR2qJF9iKTfKybeucZLdMjAA4rojNrvaysz/wBvB/8AiaidPlfxJm0qai7XTGapa2trFai1toYA17Du8tAufnHXFRa5/wAjT4a/673H/oh6g1qXWilpus7Qf6ZDj9+eu8f7NRag+oN4r8Ofa7eCNBNcYMchY58hvYU+XbUhrzMK68G+I7K4vL3w5ffY7p7q5miDXLNG6uF8tXVs8A7jgVnW+n+PVMMOr+MIbOeSTAhW8jDbAYywGRyQvnc/7tetCvPdQ8C6leXequL6xjj1ATxuZbYyvGju7I0ZyNp+fB68DjFWQYumyeOpLi2WTxTpk7Typ5flX8eJSC/zIuOVUbAyDliCcimyH4lNpMMtnqEF5bfaIBNJDqEbSRqGdZl37cZJZGz/AAhcYOK1p/hVYC6iuLTUrqGSMWpy7tIHeKbzGZgT8wKgKAemM806D4c3v/CEXPhx/EElu0t156PbQ5RQIlRUIkLEruUP14IAHAoAb4W0n4hw62s2o6tby6dLbZby5g374xbScY5+cKQR6Nx81JYWmtaB4K0yPxNMLi7i1iB3dG3llyMnjuWDHHuK7bwvYzabpAtbhw8huJ5jg5AEkzyBfwDAfhVXxl/qtL/7Ctt/6FUyvZg9VoYzeJtP1Q6TdxmVFW8OQ0bZwFI7CtbXNVhuNJuI7NZJWKEHMbKFHcnIp2rQxQXukLDGkam8JIUYGdp5rQ17/kDXf/XJv5VwUYzUZqUrv/gIxnCoqKU5Xdt7WLkH+qX6Cn02L/VJ9BTq9A2WwUUUUDCiiigAooooAKD0ooPSgDD0D/kIax/19/8AsoqbVdPae5hvra8azu4AVEm0Mjoequp6jPPUEdjyah0D/kIax/19/wDsoqLULS31TxRHZX8S3FrbWguFgcbkaRnK7mU8HAXj0ya4sKrx+/8AMue48f21j/kO6X/4Bn/45R/xOv8AoO6X/wCAZ/8AjlWv+Ef0ED/kC6b/AOAqf4VnpH4KdZGS30Jlji85yI4vlTLDceOmUcf8BPpXXyvuRcm/4nX/AEHdL/8AAM//AByj/idf9B3Sv/AM/wDxypl0fw220LpWkksMqBbx8/TiodNsfCepLI9hp+j3KxSNFIYoI2CupwVOB1BBFHK+4XI7iz1PUYXs7rXbYwSqVlW2tgjsp6gEs2Mjjpn6VZ8SRpD4S1KGMbUSwmVR6ARkCq2v+H9EXRbyaLSrKGaKF5IpYoFR43VSQysBkEGna48sngS+fcGmbSpDubuxhPJx70uX3lqF9DXtf+PWH/rmv8qh1axh1Kwe0mZ0BZXR0OGjdWDIwz3DAEfSs+z1oR2cC3en6jFN5a71jtJJVBx2ZAQfzrP8VazHPpkVrDDqUX2m9tLd2e0miHlyXEaON5UbcqzDOQeeOaTg7juaAXWk+X+3tOOOMvZ/MfriQDP0Apf+J1/0HdL/APAM/wDxyoUs/BsMy2QsdDSUSm3WLyYwQ4QPsxjqEIbHoasW+neFbiETQ6fo8kRZkDLDGRuDbSM46ggj61XK+4rjf+J1/wBB3S//AADP/wAco/4nX/Qd0v8A8Az/APHKg2+Cv7UfS/s2hC9QEtAYo94A5PGPcVag0zwvNGksem6OyPyjCCP5v0o5X3C5Gf7aPH9u6Z+Fmc/+jKvaPp6adbPGJpJ5ZZDLPNJjfK56scADoAAAMAAAcCs+Sx8I/bo9Paw0b7VNGZEh8mPc6c8gY5HB/KsHS/EC6Pr974bWzuGtoNQ8m3YIzLHG0EUuwHvgyMAB0G0dBWVaSpxvJ/0zOpWjSV5en3nW6x/qYf8Ar4j/APQhTbT/AJDl/wD9c4f/AGaqOp30lx9lW3tpgv2mPe8kZQAbh69aJbyWz8SXha1mltWgi3PDG0jK/OBtUE4xnmppe85WFCV5v5E97p00eoSalp+oJZTTKqzrJGHjk28KSMghgOOD+FQXEGqXCKs+saRIqsHAayJwwOQf9Z1BrivEmuRS+K5vtMNikCOkUM+r2cjRw/ug5jWM7SHkJIDcnjADdKVPFmh3DpHp/gexu5FZEuFCRqYXPlZQjZncPM5HB+U9+K3UX3NbnaeTqu4N/bOkZHQ/Yf8A7ZSrFqytuXWtJDY25Flzj0/1leb2/j7R7qGKa38BaYkLmJWnlZBGhczEkkRnhUgk3Hs2Bgj5qmuvFVvp8+y+8FaPs8sXJcwLCqQyorQBiwOHYidMd2iA+XcMHL5hc9Ait9Uilklj1jSFkkxvYWWC2Omf3nuac+nXepPHHqerQXNtG4kaC3gCLIQcgOSzEjPOBivMz8QdDsWmi1bwXpSSrdXEKLGihisYTaxDJgZL4PPGCeelTWnjHR9VsL/UNI8O2+m3ulxLcRT25Ul/33lsBtUFo2GcHo3oMUnF23E3Y9fm/wBTJ/un+VZWmf8AIlRf9eh/lVTSvE0epWt0/wBhu4gjtHtMLE8euBxUenapbp4SjhkWeP8A0Uje8TKucepGK4IVoSnzJ6cr/Mx+sU6lByT0Z01t/wAe8f8AuisfTNOsr60m+2WsM+LyfG9AcfvDWvakfZo+f4BVPw6QLS45/wCXyf8A9GGvQXQ3i/cMWLQ9H/4S65j/ALMtdos0IHlDGdxqr/wiOjeHdX/4SPR9FD3jzl7tkG6Vo2XB2D24+Uda24yP+Eyuuf8AlyT/ANCNLrusLY2ga2MDzO5TMkm2OIAZZ3PZVAzXHRtd+r/M0lUa92+9jI8S61peraO9gq63C5likDf2HekZjkV8f6roduPxrhZPBXg/zNNkt7vxZbNZRQxny9GvQJDG24OwEWC2fXIxnjmu+06613UbX7VY+LPDk0OSu9dKkIBHb/j5qwU8TYJ/4Sfw7gDJP9kydP8AwJrt94zPNLfwT4XiltZDqfism3eNgF0W+GQkksg58vJ5mYDJOABxXSzweH08N6bpNjHrSNptk9pA8mgXZDBojGSwEPfO44xk1ry6tqUTypJ428LK0UUk0gOmv8iRsVkY/wClcBWBB9CDVj7Rr32sWn/CW+GhOV3iP+y33beecfaunyn8jR7wFyHxVpSRpFHba45VQqg6Ldgtj3aMD8SRWcuiWp0m3m1DS7Zbue7EkoZQxG5iQCe5xjNXQnihW/5GDw/KQR+7/syRNx7Dd9obGfXB+hp82oi80ixuZovs0j3aRtGzZw4YggHv049qSTckFyW+0LRVs52XS7QERsQfKHpVLUPB3h3WtEWxvtLgaCVUMgQbC2CDgkc4yK39R/48bj/rm38qisriH+zreYyoEZFwxPBrkdlLXsSqjhU5r20MHSZbLwlHPpbaXd29ksxez+xWMs8ZRgCRiJWKkNkYI5GCDycX/wDhLtJ/599b/wDBHe//ABqmyXGt6jdXKaTPYWVvbS+V5tzbNOZmwCdqrIm1RnGSSSQeAMEr9i8Yf9B7Q/8AwTS//JNdS5rFC/8ACXaT/wA++t/+CO9/+NUf8JdpP/Pvrf8A4I73/wCNUn2Lxh/0HtD/APBNL/8AJNH2Lxh/0HtD/wDBNL/8k0/eAX/hLtJ/599b/wDBHe//ABqoZtUXW7myt9Ps78Rx3KzTy3NlNbKiqDjHmKpYk4GBnjJOOMy/YvGH/Qe0P/wTS/8AyTRHca5p11bJqs1jfW9zL5Pm2ts0BhYglSVaR9ynGMgggkcEZIUuawGnqf8AyDrn/rk38qzdd0+TVvBdxpsLBZLiy8tSfUqKva7NFb6LezzuEjjgdmYngACornUIdL8NtqNxnyra1Ej464C1LT5UMpT+KNOe3e3urLW4ZGQrJGNIuZNhI5G5IyrfUEiuFvfDfg67v0u5v+Ei3BQjgaDdfvFEewA/ue2Nw967wW3jCYCUapotnuGfIbTpJjH7bxOu767RR9j8Yf8AQf0P/wAE0v8A8k1fvCPOJ/C3h+6uWuLvVfFEsrIyFxoF2pXMgcFf3WARjAPX3q54X0Pw34futOntZPEMz2tx5zvLol6zsNk6hATESBm4J69veu8+xeMP+g9of/gml/8Akmj7F4w/6D2h/wDgml/+SafvAVNUv4/ESWljp9rqI2X1tcyy3NhNboiRSrIeZVXJOzaAueT6ZNXvEX/H1pH/AF/J/I1DJda5o8lvJrF1p17az3EduXtrV7domkYIhw0j7gWZQeRjOeam8Rf8fWk/9fyfyNcmJvy6+X5ouG5Y8U/8i5f/APXE1KLaG80hLW4jEkMsAV1PcEVF4p/5Fy//AOuJrP8AFdxNbeDC8MjRu4t4SynBCySIjYPY7WPNOSviH6L82JfCRva/Z28lfHF7bqnyiNmtWKj0y8ZY/iSaje3V2Rn8eXDMhyhIsvlOMZH7r0J/OjxRYtpdhYpoNno9uDcx27C408zDaxxkbXTBHXnOa4ux+JEPk2tve+CoP7QktvNZIyoSQm3SYCPcvPDgMP4c/wAVdPJ5k3OwSwt0lMqeN5VkLFywSyyWIAJz5XXAA/CphEQOPH10Pwsv/jVctc+OobSeaO88G2VsiyNHHNJcIIyRIEyx2fKDnI69h34YPiJpW+Ef8InCvmuymMvH5sYDhCGTbw4+8y54T5snpRyeYXOqit1iQRxePLlEHRVFkAP/ACFUsenRagfs114su9Thb79tut1Dj0PlorEeozg9DXC3PxQ0dpl/s/w3Z3UIlQM0W2RzGQxL7Qvyr8vDEnvxXVSz6frnwzm8Qw6VbWkv2GS6tygUmOREJVlcAdwOeM0uR9wudmoCqFUAADAAorKtNYVrWFms9RLGNST9kfk4+lSf2tH/AM+Oo/8AgJJ/hUcjGGu/6uz/AOvyH/0MVLq1hb6hbCOdnj8txJHLG21o2HRgf8isnVr26urjTlhsp4bYXsRlknTYT83AUHnOcHOMY71J4nRbrVNE0u4USWl1cSGeJukgSNnUH1GQMjoapx2QiDy2BP8AxX92Pb/Q/wD41R5bf9D/AHX/AJJ//Gqs2F/4Svbt7Szk0mWeN2jaNQm5WX7y49R3FaBt9DHWHTh/wBKrl8wuY3lt/wBD/df+Sf8A8ao8tv8Aof7r/wAk/wD41W19l0XOPs9h1A+4nU9KPsui7N/2ew2+uxMf54NHL5gYvlt/0P8Adf8Akn/8aqzp+mwXNzHc3OvXGsm3ffEsjRbI37NiJVBPpnOO1XoItCn8wQw6dIYyVcKiHaQASD+BB/GsHUJ9Duf7M1XQXsndNTitWntdvAY4eMkexGQfak4PuFzX13/kIaP/ANff/spq3r3/ACBrv/rk38qp66f+Jho//X3/AOymrmvf8ga7/wCuTfyrmp/8vP66IVf4PkXYv9Un0FOpkP8Aqk+gp9dgLYKKKKBhRRRQAUUUUAFB6UUHpQBh6B/yENZ/6+//AGUU6H/kdZv+wbH/AOjXpugf8hDWf+vv/wBlFI0sdv40Rp3WMXNiI4SxwHdXYso98MDXHhPh+/8AMue5f1zVbLR7Br7UJvKt1YKWxnGT1+g5J9ACe1eQ+JND8E32sWz302v2FxqF5JcQxvaMpAaW3YgcZCeZNnnIzNL6fL63rul2esWaW11hkSVJB74PIPsVLKfZjVLS/C2h6fcw3UUDS3ECOkUs8pkZFcRggFunEUY/4D7nPaZnl2hx/Dm48RaTr1jfazJcC5e5t43icACby5VAwBhR8pwc8Fh9O48JzaBoHiDUdEhu7r7ZcXW9o5YDHEC+5gVwApySQWH3iAOoq7/wgPhQQRW8enrFBHFHF5MblUdIwAoZehOAvzfe4HNW38LaQ2vjWirm5MolYtIWBIHAGegBwceooA0fEH/IBv8AP/PrL/6Aa87hu/Hr2GvQ6lpenRaWulf6G6zE718tsnIH3sY4IFegeJp4YfDuoPLIiL9mkGSepKkAfUmqWq5HgS7BBB/st8gjkfujWcleUTWFTkUlZO/9aDbWbxJ9mi22OmY2LjN0/p/uVmeK5NcaxslvLSwjg/tXT9zRTszD/S4sYBUd8V1dr/x6w/8AXNf5Vj+OeNEhkPCRajYyyMeiol1EzMfYAEn6VmviE35GR40+Huj+Iry51K+uruBpbeOOREI8sbH37wOofgDIPQAVwt14c8BXFqJmvNdngilTEqwv5JlZvNP3cfM29Dkn+FfevbZPKuLcoWVo5EIJB6giucsfA/h22SNGtzMkezEbuTGWVQoYr0LbVUH6V0GdjhNb1PwJq88819qeqPaSsbgWxsyULoYw2cqSei8H1PWqmreDPh/b2mlXN3eazDDMZLi2bymAUFfNZflAAOYmcA56txyK9QvvCmgXkzXD2ax3BLN50TbJAWABwR2wo46e1VrzwVoFxplrp6wyRQ2sDwQKknCKyspIHTdh359/pQA6Lwnpq6xpOrWsht10+3WGGKKNUVkCuFUkDO394Tt6ZVTxjlfDqo2t+KNwBxqyEZHQ/YrWt9QkcSIGAVVAGT2FeaL4Y1XWvGt34i0/xFPb6cmqhhbIP3Vwq20MTOCOpDowx0O2sqjdjSlGEpWm7L7zvdY/1MP/AF8R/wDoQpLT/kOX/wD1zh/9mrP1LT7yOKLOrXDAzxjlF4+Yc1HbaZdnWb1f7YuQRHFkhV5+9WUN5GaUeZ6kvh7/AJHHxN/v2v8A6JFaPiZ76Hw/fyab5n2xYGMJSPewbHBC9/pz9D0rI8LRtZ+LNfhurkySTfZ5IjJgM6iLaSB3AIxVvxna3d/YW9payzRwzXAju3gfbIsTI43KRzkOUP4GuhPQZw+k+I/iQwisToUu/aqi7urZyCDcKhkOAnRCTsKqcLk4zgLb+MPiLM6bvCMkG4oSGtJSMttzHn2BZi5AGV285zUDaP8AFaaURyXsNuLpopLiWG6BWB1uEPyKRniKPBHRix9a29EtviJJd339t3FukE+nuYVt5EIhnYgrGO5KZYbuhAXpVCO1hga70mODVY4ZnlhAuY9n7tiR8wwe2fWsL4g28Nr4Dvbe2iSGFBEERFAVR5q9AKr/AA6tfEFn9pj1zeqCGIRK0gf598u45yedpizzjPSrPxMQ3XhG80+GbZdXhSG3Ckbi5dTwO5ABP4UnsM3plQJMVChiDkgdeO9ZFgiyeCUR13KbMgg/7prH8LeFNa0a01CK+8T3V+0s7ypMy/MVPYg8DHTirWmafeDwjFINWn2/ZSduxcdDXBq6juvss1xEKahJRldenka9hpu6zha6uJmlKDdtfao9hjtVXw/Y2txaTSCWYgXc65WU9pGH9KmTSbuW3VW1m7ClRnYqqenY1meG5LnSLa6tl0+eezF5N5DQDewG85DDrndk575rqUI6aGUKNP2bS8iePToP+EsuY98+BZof9ac/eNZt74Rsk1VQ1zdN/aDyq434CApwQOmRjOTVqLVm/wCEsuX/ALL1LJs0GPI5+8azNC8XT674zGmTaHf2a2NzIi3MkZEUnydAfXnpXJQhT5721u7FywUZfvLL3bdr66aFrUvh1a6td21zq2sXl40Zj8xXjTZKI2ZlUjHT5iCO9cneeFPhrp3im7h1C5lgaytUjuRcR4tgGEeM5Gwk5Q9OWJ5z09X1zUodJ0xr6dWZBJHGAvdpJFRf1YV5Hqvir4b+INQtZfEWmahHNqMFvNCsyF1VncKCo5AAMceT905Bx1r0TM0INL+GrWq2a+KoXP8Aaa3Sulwis5d5X8kkD5o2Lzce5pmieA/BGrJLZaT4g+1Tm3RpRCE4iCmJflAGwNtOcYJIY8ZqgNe+Es7WFidMu47ZfKFt+4fbzNcLtx1UK6Pk8cMB0JFdNpuu6FoMFlqOj6Re3H9s2IujJJKBO8aBnQsrHPRzz2yKAKFl8G9O+1Q/bb6V4LKSI2hjO2RwilcysACzc8E5xj8K6KDTLV4IdQk855hqJZVaViineeQucZ/CuxjdZI1kU5VgCD7GuLXUmi09Yf7PvpAl+cOkWVb5z0NK+qKUbnV6h/x43H/XNv5Vh3vhuz1PRltfMmgWQIxKMeMc8DoKnvNYZrSZTpOpAGNhkwHjisfxN4uuNB8Nf2hDoOo3TReWvlCIgvlgOPfmvPqRhK6mrqxP1RYip7NpO+mtrfiJB4g0DwdYT22qXrworXc6GTLs0cJTfz3b5146nt0rUu/HnhG1t5J5PEFgUjaRSElDHdHjeAB1IyOPes/Q9L0vxXpE95q2kyqZ/tVuYbldrxxzFfMUjsTsXn2p8nwx8Guip/ZSqqyNIFVtoBbGen+6B64rvikkg5eX3TSg8aeF7iWeG11uyuZoIpZZIoZN7hY/vnA9On1qnbfEPwrLLBBJqItLmYx7Le6QxSFZBlG2nnaexqxo/gfwzpMt5LY6akUl7FJDOwOC6O25gce5Jz15qNPAPhdY9rWLyN5axl3lYsVUEKM57BiB6Uxlq38Y+F7i8Wzt9e0+W4eRI1iSYFizAlRj3Cn8jWfq+sabrFsYUkuIhaalFFOXVoip6ggnHB45FWtJ8DeGNJ1JdQ0/S4oLhCpRl/hKqV/kx6+tR3Wh6fpVpFDbRs0dxqcc0iynfuZjknnr+NJgMvrfQfskzPevOVRiqy3TMuccfKTg/jWD498WaDH4WvNAk1CJL+40vfBGT/rOACFPc+1dpqVjZDTrg/Y7YHym/wCWS+n0rlPHfh/RT4Lv9YbS7U30embI5jGNyDGfl9D7jmsm5OK16msHTV+ZPbv1O11lrmPSL17IE3S28hhAGSX2nbx35xXmkfiP4nWN8sV74bFzE8Eb77eJ5FDeRllzhcNv9eMnaDXqrZ2nb17V5dc6D4xie11fRkuPt7Rotws98w5ErFzsYlOV2jgCtzEqReMPicN8n/CJySF42aKNrGRAGWBTtJycZk3cn6e9dlb32vHxxaWMy3H2MWAe5kFmRbvKc8I/OGzyQTwMAZJJGL4X034kQeJLS61q+in0/Yi3KB13bjGS2McbVfIx1IK88VseGLDXrHXNt9czz23+ms7yvuyGud1uM9MiMuCMcZAoAu+Pf+QRZ/8AYX0//wBK4qf4i/4+tJ/6/l/kaZ49/wCQTZ/9hfT/AP0rip/iL/j60n/r+X+Rrkxfwr5fmi4bljxT/wAi5f8A/XE1leNP+RJX/rrZ/wDo+KtXxT/yLl//ANcTWb4uikm8FERqWKfZpWAHRUljdj+CqT+FD/3j5L82C+E6Y15z4g1r4hWuv6r/AGTopnsWQrp/mw5VWiX5y207v3jNhc8YQEda7+C+sp4llhu4HRhlWWQEEVzHj61utVjjs7O4/cSW1ypMVyYitwUHksWUghQQ/wCJWuok5K88V/EeaPUbO30NxeWjMuYLNwGxJhWDNlTuXnaMkA5qbT9f+JtvdyafPorXX72YpdzWzBGX5Sv3fugZIAOS2OvFNI8d22qGx0m4C6dbzCK2aSZcEeWHZ5GclnTe+zjkhDU0mneP9Q8O6Ut3rVvb6jBdSyXapcKBNEYsCPcvTL5wcZUEelMR2enW+pDxfqEjyyrYCCMbWiULLKerKwGSABjBJ61N43H/ABRmuf8AYOuP/RbVF4Plmj0ONdQk8uXzJNqSyhnRNx2gnPOB39MUnje6tT4S1WMXERkms5oYl3jLuyEKoHckkCkM09PINjbgEZ8pP5Cp64rwt4Mv9Mvr28n8TanOt4sbKrMA0WByvTGPy71vHRp/+g3qf/faf/E1E400/dl+BrKME/dd/kTa9/q7P/r9h/8AQxVTXP8AkafDf/Xe4/8ARD1V1vSJlS1zrOpNm8hHLrx84/2ai1ezOm67oWo3OpXUttFcSJI07rsQvEyqTgDGSQPxp2jZakOwa78PtF1mO4S8kuCZpp5g67d8TSqAxQ4+U4XqOa4278A+A/DIFveQXt7KrwzsBbeeRvmjVByGO0vHjGf4m9a9bW5t8f8AHxFj/fFZeoaVpF9qL3l1KkhkhiidPMABEcnmIevUNVXIPMLfRPhnZLFJH4qicBlKL+7Z9oaUnPH3gWkw3VAny4wafrPg7wvbWtkItelSNootUGLNWtpILY4L7Qu0DZOcr/ETu9c9pb+APA8MEsH2G3kildXkSSXcrlVkUZHQjEsmc9dxzWlfaBoV1pUems6rDFZvYofOyywOFDLknnIQDJ54p3AxfDXwx0XQvE1tr9rdXslzb26wIJJPlAWMxjgYXox4x6YxjFW/Emn/ANk6Fp1tYhp5Rq0UimRuXdpCxyfqfyxXV/abf/nvF/32KwvFlxBNJpFrDNHJMdSgkEaMC21WyzYHYDvUy1QNXVjIhu9euF0qTU7BYbkXrDZnHY4+o962deGqTaTcK8cUCbCWYNk4HYVLr3/IQ0f/AK+//ZTVzXv+QNd/9cm/lXBRppRnG7f/AAyMZ0VGio3b06suQf6pfoKfTYv9Un0FOr0DZbBRRRQMKKKKACiiigAoPSig9KAMPQP+QhrP/X3/AOyipPEE2kx28cWrKkqytiKPYXdmA/hA549e2etR6B/yENZ/6+//AGUUqKr+Nm3AHy9OUpn+EtIwOPrgflXFhVeH3/mXPcyBF4Y/6At9/wB+JP8AGjy/DP8A0Bb7/vxJ/jXZHpXF3fxM8L2cskN5cT20qBhskiPzSLJJGYgRkbw0Z4z0ZTnBrr5ERcd5fhn/AKAt9/34k/xo8vwz/wBAW+/78Sf41bh8eeE5tUtdLTWoPtt27RwwlWBZ1IDL0wGBIGPernhTxNp3iWO6k07zdltO0LGQAFirFdwAJO0lTgnGcUciC5lQt4Vtpkmk02W3ww2yT277FPbOcgfU1s+KCD4W1Ug5BsZsH1/dmrHiNVbw/qKsAQbWXIP+4azNYVX8AXke4jOkuODyP3JpcqUkBs2v/HrD/wBc1/lTb+W2gsppbxo1tlQmUyfd245zWbp51yCygiaO0uysajzTIYywx3GDz9KzfF8uqNp1otzZ20cLapYBys5Y4N3FxjaM56VLir7juM2eF2+ZNHvGU8grbygY+meKPL8M/wDQFvv+/En+NWNb8eaBomoS2WqzS2rxOFkZo8qiFQVlOMnYWIQHH3sjpzUB+JXg6O3Sa61iO13yvEqSo24lZPLJwAeCcYPofri+RCuJ5fhn/oC33/fiT/Gjy/DP/QFvv+/En+NWtR8b6Vpt/Nb30N5DBE/lm78oPEX+X5QFJck7h/DVX/hZ3glYrV5tdigN0zLEssbgllbaw6dQcD8R2NHIguIY/C4wW0a9AHcwSf410mkzWM+nwyacY/spXEYjXaAAcEY7YIII7EVlJ4x0ibxBYaJC1w9zfWq3URMRRVjbft3bsEE+U+BjPynjrWHZyeIY/GGsw6fDG2mrqyiX5uVLWlux47AsxJPqxrKs+SN0mzOpUcFdRb9DrtY/1MP/AF8R/wDoQptp/wAhy/8A+ucP8mqlqkeoSG2a4aKONLmM4QkljuHekkj1AeJru4s3idRBEjwSEqG6kMCOh/A1NLVyvoKDbm9B3iCXQzPFbajB9puNpZEjiZ5Avrleg+p5rN8vwx/0Bb7/AL8Sf41hakPEU/i7UzbW16YlmiFxHp1yqyBvIXyjubb8m7cWHPbhquLe/Eu5dI49PjshEUSR5VjYSn91uZcNwvMuOAeBx2O6gjW5o+X4Y/6At9/34k/xo8vwx/0Bb7/vxJ/jXNW9/wDF6eGKW4sPsyhohJHHHAZcZmaQjLbcjZEqjuJcnkEia5HxOs591uJbiMIJ2wY3bzJUXMShmA2xyRvkn+GYbclaORBc3/L8Mf8AQFvv+/En+NWdKk8N2+oxLBZPaXMh2wtPC4yfRS2QD+Wa4q61b4raNDdSPpc99EtxcOJNsThIcJ5YAB3NglyO/GDTTrHjrUvCeq3Wu6c1rbrAkllI8aRszi4ARiASysV5IxgZ4NJwVhXPWJv9S/8Aun+VZOmf8iVH/wBeh/kaq6RJ4la2u/7St4FkEjBQG429sHHNRWc99D4PjdrZJIBaHdsf5gMHnGOa4IVLz5uVr3X+Zi6zlQcnFr1Ootv+PeP/AHR/KqPh3/j0n/6+5/8A0YaIdVs0hRfN3EKM7RnHHtVLQtTtY7WdSznN1MeEPdzXdzx01NI1I8m/Ykj58ZXX/Xkn/oRqfWNPku4YWtZxb3NvIJYXxlc9ww7g96zI9Stf+EsuZdz4Nmi/cPXcayPEHiyzukuLGJrmP7OzNcqvyGSNVzt3fwg8ZPUDNcdGrHm5b6tsKlempRi3q9vuNa+s/Fl9ata3Q8OywsVJUxzdVIYH73UEA/hVaTQtek8nzLHwq3kqqx5tpflUZwBz05PFcxLqPgOx2W+qeGrJ76R41SKxdZw5kZlUBiV5ypyO3HNV18Q/Ddrs2aeC757nyfNEYs1+YYUgbi+3O1g2M9Pfiu+zLOqj8N6xGyNHpvhRWQhlIt5sggkjv6k/madeeH9du41jns/DJVIPs67YplKx4xtGG4HtXHS654LED3EfgiBoDPLZQuzgeZdrLIkcPAON4i3ZPTeowc0kfib4dPM//FHOLeOFJGfYhbLx+YqhQx3EqVxgnlsdRRZgeihfGhwpl0BV9VimyPpzT5LJdP0iztRK8xW5QtI/VmLEk/ma87XxV8L82Tw+HbtPthT7NLBbAthl3b/lYsm3BzkDnpkc110erf6HY6bJJPeXiXwhkcxtwqsfmZsY6YHXmjld0B1Wof8AHjcf9c2/lSWYBs4c4PyL/Kl1D/jxuP8Arm38qwpvEdrpuiJdXcUymNVEi7D8vb8a4p1I025S2sc9WtCk3KbskixNY65aXVzLotxYmK5k82SO8R22PgA7Sp6HAOD3z603Hjb/AJ6eH/8Av3N/jVTS7DSvFQudS1KL7fCZylrHKDsiRQBwvqTkk9ecdAKu/wDCE+E/+gDZf98V1x1W5ummrobjxt/z08P/APfub/GjHjb/AJ6eH/8Av3N/jTv+EJ8J/wDQBsv++KP+EJ8J/wDQBsv++KqzGNx42/56eH/+/c3+NOhsdcu7u2k1q4sRFbSeakVmjjzHwQNxYngZJwO+PSj/AIQnwn/0AbL/AL4qpfaZpfhqS0vtLiFhEblYriOIEpKjAjleeQcEEc8Y6E0mnbcDe1T/AJBtz/1yb+VQTWUGpeH/ALBcqTDPbCNwPQrVDWtctm0q6jsVlurlomEcYicAnHdiMKPc07xDqE2l+CLvULfHnW9lvTPrtFQ4vlQCCPxlGBHHc6JMijAklilDv7kA4z9KMeNv+enh/wD79zf40P4O8M+WZb7TYLmUDMtxcnc746szGmxeEPBsxPk6Pp0mACdozgEZHfuK0s+4DseNv+enh/8A79zf40Y8bf8APTw//wB+5v8AGgeC/CJJA0KxJHUbOlM/4RDwb9o+z/2Pp3nbd/l4G7bnGcZzjPeizAd/Z2uahNAuuT6d9mgnS4EdpG4LujBkyWPADAHj0qfxF/x86R/1/J/I1natpOneG0s7/RbVLJ2v7a3lWIkJKksyxkMOhwHJHoQK0PEX/H1pH/X8n8jXLifh+780XDcseKf+Rcv/APrialFxDaaQtzcyCOGOAM7HsMVF4p/5Fy//AOuJrK8af8iSv/XWz/8AR8VDV8Q/RfmxL4SJYbOYCaLwbNsf5huVEPP+zninfZbf/oTpP++1/wAav+MfD8Gv21nFLbxSmC6jlPmEj5ARvAx6iuCsPDfxJtfI0qDxRbtDBaBW/wBKJmiZrdVyQVO4GVX25xtA49B08iJudd9lt/8AoTpP++1/xo+y2/8A0J0n/fa/41z2o6F47sXnuR4m32zyHKT3xiwpkBUK+07TtGPfkd81Ha6X8RrkxSQeIrS4MczrPLHeZRnDjPyBPl+T5NmflPzcmjkQXOl+yW//AEJ0n/fa/wCNAfT9Odbu58LyWkaMM3G1XEX+0ecgD1HSuPm0n4oajqEkZ1SytbiCSObYb4yLtw3yqoQEckfMevpxXXT2+q2vwrvodemE2oJpc4uHV9/Plt/FgZ+uKORBc6oEMAwOQRkGisiwm1r7FD/oNmF8pNp+0nnj/dqfzdZ/587P/wACD/8AE1m4+Y7ia9/q7P8A6/Yf/QxT9curO1sf9Mga5WVhEsCoHaVj0UKeD+NZerxanNc6dPdyQwwxXkREMRJLktj5mPbnOMdam13/AJGjw2O3n3H/AKIaqaWgikLS27eDZMf7y/40v2S3/wChOf8A77X/ABrOu/iN/ZdxdHWNFkis7e5uIXntphLsEIBLspCnB3AYGTmobT4uaHeKGs9H16UGQRYNsiEOWRcYdwesqf8AfVVyILmv9kt/+hOf/vtf8aPslv8A9Cc//fa/41n2nxU8P3XlmK11LbJgqzRxgbdzqzff/hMbDHU/whqD8VPDyxput79Z5JoIUtyse8tMHMeDv2kYjJJzgZGe+DkQXND7Jb/9Cc//AH2v+NT6bNp9jfxRyaE+mS3B8uOZkUqx/ubgcgn071kaD8UtD1jWf7Jt7W/WdofPRjFmPYYjINzjhWIV+Ofu9TmmWPimPxd4b0vVks3swNZtkMcj7j/CwOcDs4ocFYLnS69/yENH/wCvv/2U1c17/kDXf/XJv5VR1qSOS+0do2DD7WeQf9k1b8Ryxx6Ldl2AHlkD6muSm1ao/wCtkTXkvZXvpY0Iv9Un+6KdTIf9Un0FPrtGtgooooGFFFFABRRRQAUHpRQelAGHoH/IQ1n/AK+//ZRTof8AkdZv+wbH/wCjXpugf8hDWf8Ar7/9lFR6lMdL8RR6nNDM9pNbfZ5JI4y/ksrFgWAydp3EZ6DHOMiuPCP3Pv8AzLnuWfFutroOkm+NtJdN5gRYkOC3UnHvtDYHc4HevOLy40nUtcsLdvBukanc6jLJeTyWN40ioP8AQizuRGBna8bfMQCIlPVgB393r3hy7iEdxcpIgdZADG3DKwZT07EA0221vwvagLbPBCBuwI4Cv3jk9B3IGa7OZEHmeh+LtFllsdYbwTZ6fMwW+klM7KUWdInaQp5Ydhkr8+0rlQcjqOw0PXdE0zxdqWg6Zo32ULeRRzzDIMkkodshSPuBu+cfMx7c7T6v4UkaNpPsztEVMZa3JKEcDHy8YycU+XXPDUlxFcSXCNLExZHMbZBwR6ehNHMhGl4g/wCQDfnr/osv/oBrzyHwnrdhp+u6tN4svrm1u9KzFAyJmLEbZXlcbeewBrrdY8QaddaVdWli013czwvFFFFC7EsykDPHA55J4FT61G8Xgm9ikADppkisAc4IiINQ0nKJrCrOCkovfcZbaVqBtoj/AMJDf/cX/llD6f7lZnivT7yCxspZdZvLlBq2n5jkSIKf9LiH8Kg/rXVWv/HrD/1zX+VZnjC3nuNGX7PE0rwXdrdGNBlmWKdJGCjuSEOB61mviFzMbr/hvQNQabUNT0qC4nEAR5SPnMaHeFyOcZ5xXm0ep+HJbMXdv4Q0va0sMESfaXFy52LKp2qhYqBMc4zk54r0w+JtDdMSXTLkfMkkDqw9ipGR9DVW21TwnbEGA26MECBhA27aOi5xnA7DtW90Z2OA1HxJbNq8s1/4BjF/IHGJrsgCRDHxuZQmSCpwDu4AxnipdW1LwbZ6Vol1/wAIlbTSalHLckR7kRNsLMQWZAWLeQBggfdBI4Ge/n1zwzcI0c8kEqPncrwEhs9c5FNuNY8LXFkbKaSFrYoU8ryW27SMEYx0wSPoaOZAXV0fSJ7+z1hrGMXcMSrDJ3RcMAPwDuB6b2x1NY2jarp1n4l8Q2t1eQwz3OsIsMbuAzn7FbcAd+laf/CTaEECrd8AYCrE5/ADFcza+BtE1zXp/FmqaU6Xst759sZVKyCIQxxBXQ9mEZbBGQG7HNZ1Hpoa0uTm9+9vI67V3UwwgMD/AKRH3/2hTLR0/tu/O9ceXD3/AN6s/UvDuhRRxMmkWSkzxqcQryNwplr4d0I6zfIdJs9qxxYHlDj71ZQ3l6GS5edk3h3nxh4mI5G+1/8ARIrY1mWOHSrp5bqG1XymHmyybFQkYBLZGOfcVzlgtn4Y8Qam0lu1rY33kvC8UBMSlE2srFR8p789ab4o1HRNYhtImvI3iiuRJNC6PtmjKOjKePRyfwrdNWGcdpfhfxxYBoLXxJptlYqzxlI7354ZJIwF3FYlVmZmQj5VI4PzFiWvXPhr4mrPcrb+JoBb+Z/o7yXr70QRuqE/u8fKxRmU53kEM2CAMZvBelyyx/a/HE9zEwQXW+xIkuNtws3Lqwx9xVHBwBWjpWg6bbTahJeeNLu9OoadJazMbZ1cSSYLyKcnC7tzKmPlLHBqroVj0fwsf+JFaxyakmozLGPOnWYSB3PJwfTOcewrP+JmF8D6h2AEf/oxawPAa6X4be587Wo7oSwxRKywyj7jysThixx+9wMsx+Xr6aXi26s/E+izeH7BZLtr0rG5ELeXGm4FmdiMAYHTqc8Um0NG9barp2oRXRsryC4ELNHIY3B2tjofeqWmlT4LjG4Z+yHjPsaoaR4C8LaLaXUFjpMIhlkeYJIN4QnqFJ5x7ZNN0zw/of8AwiEc39k2Zk+yk7jCM5xXCr+017M1xHsuSXLe3n6HRWCWtpp0UalFREHf271R8HXdvfaVLcQENG13cbTjqPNbBHseo9iKdbeG9B8uOT+x7HdtBz5C9fyqjoumXaC8uNNvhb+beTGSOSLzEyHIyBkEHAHfHHTrXYtLEw5PZtehciA/4TG6/wCvJP8A0I0l/a28eraaEhjUSSyF8L97Kc59azYrXW/+EsuV/tS0D/Y0yfsZxjce3mVlaNpvivTfGAvNf1y1uNMnvHWztxEQ0ZZOPmzxkg/Lz9a5aD956dX+ZpKnBxb5tUlprqdvHpGkxCIpp1onlf6vEKjZznjjjmvPfFvii98P+KNQWHw1a6lBbxRpAkEBWXa3l5MkjYCoC7nIDLhcEqQa7rxXcX1roUk2nIXuBLCOFyQhlUOfwQsfwrz631D4vWUml+Zp1lqEcttb/ai6YKPuPmDC4+cqc5OEG0etdxzkieOr+GC3d/h7JDHczxyLGJf3isXdSWXywN4KA4BOQwOQASNrwTfQeIZbi1ufCljZ2cECSLKp3xzO7SAhAY1yAFOScHLYxjk4Nrrnxaa7t3k0OxMUhiSVWhkVF/ez7ivO4Ex+Sctwp+taWuXnjeLTNHuSZ4bo2DSaktvbJ5KSGMnAB3NuV9oAzg89ewB11n4a0K0u5rqDTYBLM6SMWG4BlGF2g8Lj2xWfagf2PEe/28/+hmuliLGJDIAr7RuA6A964mGPU59KjntdStVt3viYwbYt/GR13jPIPap6opJHW6h/x43H/XNv5VDFBDcWEMc0SSLtU7WGRkdKoXltrgtJmbVbRlEbZH2M8jH/AF0rI8TaT4vv/DP2fRdctba8byzFJ9nKbACCSTubPGeMc1x397YdOnCVZKUrLvqUPEOv6/oMN7/YWjpqH7rUblgQ3ySRGLyxx1zvb5RyccHg1n3/AMVNajtWNv4LuUnaWaKMSzbsbNu0sFGeS2CoORj8uz8DJdxadc2uo3kV3fQXTrcSxx7AWIDZ25OMgg9e9dFtX0rtWxLVmee6D4+1zWLnU4F8JTWKWdrcTJcTT71laNiqKFVeSTgkEggEdc1n2fxB8UqYBJ4fj1C3KQzS3kEUsIwykyIsZDEshU87ueBivUsCjA9KYjz/AELx9req69Fph8GXVmjyRhpp7gDYjK7FioUkfdGM4zu6ipINb1TUku/tFoky2erwxWxijaLzVKgkEOfvKSwPTp0Fd5tFZHiNo1/s6PcA8l/GEXuxALHH4An8KmWw0VtRvdR+wXGdDmAMTZPnR+n+9XCePfEHiZdOudITwzM+ly6Rvnu96gQHpknOGz/dHPFen6p/yDbn/rk38qwvGkTy/DjUY40Lu2n8ADJPyisre6teprGoo391PQ6DVrX7dpd3ZeZ5f2iB4t+M7dykZx+NeNxeGNLGvxwaZ47u4GFvGu26tp3iYrH5IZZpGCncRjbuIwNoHFe2ArJHlWDKw4IPBBrjL/4e2OoWFrbXWpahG9uqIJLZlTcquzqCGVu7c/St0YnE2fw9864a2tfiFbPcSxsjm3hIYt5PkqVIl4YbDxnpkcda7HQLbRtS8Y2WqaPrNpLDp9kbdbeKJg7AhRyxbDLjYw+UkbgQ21sGTQfhroGiaza6vYy363VrGkaFpEIKrH5ZBAXuACe+QMY5BveGPB8Gh6kl4uo3t86xyr5l0IzKzStGXLMiru/1SYyCRyM4wAAWPHv/ACCLP/sL6f8A+lcVP8Rf8fWk/wDX8v8AI0zx2C2l2SLyx1awIHcgXUZP5AE/hT/EX/H1pP8A1/L/ACNceL+FfL80XDcseKf+Rcv/APriayvGn/Ikr/11s/8A0fFWr4p/5Fy//wCuJqrr1hNqXhX7Lb4M2yGVATjc0bI4XPbO3Gfem/8AePkvzYL4Tf715Z498IWsd/qeual4ouLRdRWT7RHFZvJ8qJiEqI/nxENzE8gliflzXar4ntgAJtN1uOTHzINLncKfTcqEH6gkVj+ILrS9YnikmtvECKLe4tZAuj3PzRTKA2Pk4YFVIOD39a6eZEnFw+B4r6G5UeNLe2tL1mXT/MidLja0m5YysjggKRtC4ByM57VLN4K0zTJkum8cxQ6XcyziGCNDtBKgskbI/wDsMSOc9OD1sXfhnQrvW7nUJ28SqlxMGeKLRZwTEIggj3NGcZO9iV2nLcEVYtvDPg6HRbDS5LTxVPHYTtc28smlz+ashj8tX3CEYZVAwRyMDrT5kKx0nhnw7APGl/4ytdU+0QX1uIEgEbKIwpxjlsDBBHCq3qTWz44/5EzXB/1Drj/0W1ZPh3VrHSdNFq0GvXD73keVtFuVLszE5wI8D8Kk17Vk1jRb3SrDTtWa4vLd7dDLp80KJvUruLyKFAGc9c8cZNLmQyz4f8RaLqAezs9Qhmms441nCnIRiOhPTPHTrWt9stf+fiP/AL6FY+keEfD2mTTXFrpFpFNcKnnlYxtdlH3tvQH3A571pf2Vpf8A0DbP/vwv+FROVO/up2NZOF/dTsVNdurYx2eJ4z/pkP8AF/tiq2sTwyeKvDflyIxE9x0P/TBqk13S9NEdpjTrQf6ZD0hX++Pao9b0uK1vNN1fT9NR3sZWaSKCNQ7o6FGI9SM5x3xTvGyIdjdaztJN263ibcSTlAck9a4/xPc3Wm3r6foNhp0RghtZsNZGXIluPLbAVh90KG/CtseKLH/nx1z/AME9z/8AEU0+JNNLiQ6drRcDAb+xrnOPT/V1XMiDz2Hxxe3Fs81n8OlaVJY9xUBmeTbKyFRtAPyxYyzLtMi5qz4n1O3+y6f5Xh3SGg/sr+0pLWa1YNGVV5QiudvPmIo27c43FtvAbuv+EnsP+fDXP/BPc/8Axumv4k02Rdr6brTLkHB0a5P/ALTp8yCxqw6dYRzCaOyt0kVdiusYBC+mfTgVheMdPtV0vTrGCJbaB9TtwRCNmMvyRjoatjxRY/8APjrn/gnuf/jdVNQvG1640+3sbHUI1gvI7iaW6tJIFVUOcDeAWJ6DAPvipk01Zg4pqzKC+HYdKOlWgu7qUNeN8xkIOCpPbv71s6vpVtFpl1IWnlIiJAklZgDjrgnFP13/AJCGj/8AX3/7Kaua/wD8ga7/AOuTfyrhoUoQU1FaL/JGU6FOnSUYxSSRch/1S/QU+mxf6pfoKdXoGq2CiiigYUUUUAFFFFABQelFB6UAYegf8hDWf+vv/wBlFO1S7vn1CPS9L8lLh4jNJPMpZYUzgHaCNxJzxkdDzTdA/wCQhrP/AF9/+yinQ/8AI6zf9g2P/wBGvXFhFeP3/mXPch+weLf+hj0z/wAFLf8Ax6j7B4t/6GPTP/BS3/x6ugNeU63rPxNsLye3s9HuL2LzXtYpEhUgqJMrOTnjMcyf8Cgcd67LIg7b7B4t/wChj0z/AMFLf/HqPsHi3/oY9M/8FLf/AB6uesde+IDeJbGzuvDqx6e1xNDNcBcjYhXbITn5QysxHuuK6fwtHqqm/l1KeZ45LpvsscoAZIhxzj1OSPbFFkBUu18UafazX02qadfxwIZHgFi0JdQMnD+Y2DgccflVjxJcI/gvUro5VG02aTnqAYieav8AiD/kA6h/16y/+gGuNPjLw7qXh/WNHs9RikurHS2WcZ4VjEflz68dKltKUS405zTcVe252tg6SWVu8bBkaJSrA8EYqtr+oHTdNNwsYllaWKCJCcAySSLGmT2G5hk+lZFtD4bWCPy70QAoMpHdFVBx2GcD6CqHiZNHFrYm1vmlm/tWw2qbktn/AEuLPGfSo924uVm19i8WMdw8QaZHnnb/AGWzbfbPnDP1wKPsHi3/AKGPTP8AwUt/8ermvGupePNN1q4/sPTp7+yTy7iJo41bcWxG0GMg4XmTPviqS+I/iZDbR58MPLmXc0hTLqryttTbn+FB8x7ZU+ta2RNzsvsHi3/oY9M/8FLf/HqPsHi3/oY9M/8ABS3/AMernNZvfG0PiS9/sq3vpVDBVSaEG1EZ2DchHJYZYke1Zw8R/FK3gtI28MCciRo5X25LD5SjHB4BViD6MmOhp2QXO0+w+LAefEWmH2/sphn/AMjVPouqi6WeC88qG9tbg286K2V37VcFSeoKujfjjtVNF8QS61ozTXEkcS2jyagEQeU8mAFQA8gkszZ7eWB3rGsvDsGo+Mdd1Jrq4jkttWQbFb5WH2K27evPWsK3Mo+4tTKpKol+7Sb8+x1GtzRpFbBmALXMQH13Cm2s0Q8SX1uXHmmCJwvfb8wz+dQ3+nW8It5MySOLiPaXfOPmFJJp9re67eNPG3mRxxbHRyrAYbjI7e1TS3lzBDm53cz/ABB4j+z6lNYx6rYaUINgea6iMpdmXdtVAy5AXBJzx6VOR4gVUZvF+iAOAVJ00jd9P3/uPzrHs/DcV54y1mS3vrq0ntHhEcqtubZJAodfm9Qowe1Pf4baDGj3F9Lc3aQYaMSKrGNE8shRxnP7peepNdCSNTRll1qJQ0njPQlU4wTp3XJwP+W/rxVe31LULiQxw+OtAdhI8ZA04/eTbvH+v7bl/wC+h6155omgfCq2tIHXWGsLgFZYRdoA5ECTMDsbJ24mLEcZKA4yK19Q074Y3cjS/wDCSRK8MENvhzvEY8kgsVI++0SLknp5KHjFPlQXOxs7rVrxJGtfG2gzLG7RuV077rL94H9/1GRn60+bUtU0mL7df6vpmp2alfOFvAYXiRm2hx877hk9OK5Wb4W+Hdb086ho2pyss0s88DkfKXfarZOMlT5YBznIqG6+HVh4V8IaxercNNfXcCxXDqNq/NcByFHQKCcAY4pOKsK7PUXmieGXZIrYBBwc4OKzNLYHwXGM8/ZD/I1X0vwxb6XbXUcd5dSI7tIMvyM9ie9QWWnv/wAIck1vczLL9kJAZsqeDwRXnQdTnvJa8rMXKr7BuaV/JnT23/HvH/uiqXh3/j0n/wCvuf8A9GGobG51C4tIpYbdFjZRtLtgkY647VX0NtT+zTeXFBt+1TZy3fzDXcp3toaQneF7diWL/kcrr/ryj/8AQjVjXW00aXJ/a2z7LwG3EjntjHO7PTHNZUbal/wldz+7g8z7Gmfm4xuNYup/8JXc3rQyQQqBJK1g24bvMCcEA8A9cE964qM3zctnq2KpWalFcr1/Ak8vw7n/AJBnjT8G1H/4qjy/Dv8A0DPGn/fWo/8AxVVvP8fw/ZrXSbO5FvMybp9RKSyxDewkJxjttKj601ZPi02o/Z2k0yO2a3DeeLXLLIQD03YODuXGemD3r0OVGhb8vw7/ANAzxp+eo/8AxVHl+Hf+gZ40/PUf/iqoG1+Jk1rJN9rZJ5LyW0aLKKIreSWQi5Xg5ZFMQA9FbqTVdbj4sDdeNEm7ylSOHyF279h3Myg54ckDB+YBfWjlQXNcR+Gc5l0/xckf8TTNqGwDvuy2MfWukvDanS7I2PlG282LyvKxt29sY7VwFjr3xVvLyG3hsrFZYZIV1BZbchIiUO5UYH5gTj5u2a6KCLUfsttFCtvBp8WpFsgkuw3t8uOg5NCiroDrNQ/48Lj/AK5N/Klsj/okP+4P5Uah/wAeNx/1zb+Vc9ff8JFb6Ci6csNxOoQRnuwyOv4Vwzm4O6V9Dnq1HTbko306B4k/4R59RIubfU570KPNGmG4Dhf4fM8kj3xurM8vw7/0DPGv/fWo/wDxddB4NS4+x3kl5HGl1JeSGcIcgsAF69+AB+Fb2RXZFXRunc4Hy/Dv/QM8a/8AfWo//F0eX4d/6BnjX/vrUf8A4uu+yKUmq5UM4Dy/Dv8A0DPGv/fWo/8AxdafhweHk1JRb2+pwXpVvKGpm43kfxeX5xPtnbXV5FYnixZPIsJII43nS+iaLecAE5U89uCR+NS4hcv6n/yDbn/rk38qS0Mf9mQ+Zt8vyF3bumNvOaydaTXLrSrq3cWtpG8TB5Ucs4GP4eMZ+tQeNZGT4b6k0bFXGnkgg8j5RSaXKtQMxk8LEk2th4nkhP3GsmvvII/2Njbdv04pPL8O/wDQM8a/99aj/wDF129/cRafptxdMh8q2haQqo/hUZwPwFchp3xQ8J3k3kreujbEcboyOGj3/h6Z9RV8oFfy/Dv/AEDPGv8A31qP/wAXR5fh3/oGeNf++tR/+Lq0vxQ8I5mMl9LEkS72d4SBt8oSE/TDAfXitiHxVpM3iWy8PpK3267sWvljYYKRgqPmB5BO7p/smjlQGd4fHh1NTi8m21WC7OfI/tM3JJODny/OJGcZzjnBPrWl4i/4+tJ/6/k/kaj8d/LpVky8MNWsMH0zdRg/oSPxp/iL/j60j/r+T+RrlxStH5r80XDcseKf+Rcv/wDriai1TUBpfhsX3l+YyxxIik4BdyqKCew3MM+1S+Kf+Rcv/wDriayvGn/Ikr/11s//AEfFTaviPkvzYl8JFrdzqWjW9vNqWtXJaeQRgWelmRQ56DAJIz0GetQ2WtWd5Yw3sHjq1MEyNIjNEi8Ku5sgnjAOTXValYwX8cSThiIpkmXacfMpyK8g1XSfhhpfiHUbO+bUYpNLtoUnAfckqm3EYXaByUjVWJ9X/CuqyJO3XVrRjLt8eWRMP+sAjj+XkLzz6kD8al+3R+aIf+E4tPMLmML5ceSw6jrXD6tcfDXyJtShk1FJYpHdpIlEbK/mjeuWXG4NnI9M1W09PhnNEI5ptUs/sskka2jsCY1WQSKpAXIG4h1BOaOVCud9c6nDb3C28vja3EpdU2CFCQTnGeeOhqa7uNStdDl12012DUbWCFrgqYBtljUEsFZTwcA4PPNcXYeC/B194qvPDdzca3cTwIlyomlCjcAQWyFBLfN349Oldtqek22g/DTUtLsjI0FtplwqNK252/dtyxxyaOVAdFDIJYY5QCA6hgD7jNOrHsNJ/wBDhJ1LUTuiTjzhgcduKn/skf8AQR1D/v8AD/CsWolEfiKaOP8As+N3AeW+iVAf4iGyf0Bo169uYZLKxsTGl3fSmOOSRSyxhVLMxAxk4BwMjJ71W1LS7a3ks7nMs84u4VEkzlio3jp2H5U7Xf8AkafDX/Xe4/8ARDVbtpYRN/Zusf8AQwNn2tV/xpf7M1n/AKGB/wDwFT/GuTvrD4gWU95daPfy3TC6uWht7xkeOSMhfKUEYKjOeeTVbTZfi9cRI15LplsxlC/JaZ+TdHlsFgc4aTj/AGB61dkB2v8AZms/9DA//gKn+NH9maz/ANDA/wD4Cp/jXH2d98VDIi3VnaL86BwkC4zl+Ad33SBGWbqpJABqvd618TrWzg3acsgkuLZWmW1UuiMXWXMe7G4MYtvPIyfWjlQHcDTNY/6GBv8AwFT/ABqtdSarpF1ZvcX8d9bXFyls6GAI6M5wGBBwQD1GPxrnPDU3xOPiFYtYhsk0uS33yMFzIspiOQpHAAfbxz1bnimWj+ILHwjYzeLpt9zHrUDhurCIFevA53Bj+IqZJJXYm7K7Ou13/kIaP/19/wDspq5r3/IGu/8Ark38q5t/EWm6o2k3cEjCMXZ6qegUjNaevatbyaXcxWpaaRoyNoU8Dua4aFWE1OUXdf8AARjUxFOpRUou6aN6H/VJ9BTqZB/ql+gp9egbLYKKKKBhRRRQAUUUUAFB6UUHpQBh6B/yENY/6+//AGUU6H/kdZv+wbH/AOjXpugf8hDWP+vv/wBlFSarp93LexX+mXUVteRoYz5sZeORCc4YAg8HkYI6muLCu0Pv/Mue5rnpXmeq6B4sufFVxqEMbyJG0oizdLGA2SY2UEHACGME/wB5WrrvK8Y/9BDQv/AGb/47R5PjD/oIaF/4Azf/AB2uzmRBxH9ifFeK0lkOsQz3jJlx9p2RPIWhUlBtyi7VnYLzjeoOcZrtvAsOtw6O/wDbrD7S0xYKDnaNq7h9N/mEexFL5XjH/oIaF/4Azf8Ax2jyvGP/AEENC/8AAGb/AOO0cyCxo+IP+QDqH/XrL/6Aa5y80LRrfwtqOpQaZaR3c+ksJZViAL4iJGffnrV26sfFF5byWl5qelJbTKUlNvZyLJtPB2lpCAcd8GrXiKJYPCGpQx52R6fKi5OTgRkCpunJD2RZtbKz+yw/6Hb/AOrX/lkvp9KyfGlrax6XaPHbwow1XT8FYwCP9Mhretf+PWH/AK5r/Kq2t2C6lp7WrSNEwdJY5FAJSRHDo2DwcMoODwcVnswNACuB+KOi+JNaurW30fJtlWN5F84RhisyFgcg9U3da6EReMf+ghoX/gDN/wDHaTyfGH/P/oX/AIAzf/Ha25kKxyKaH8SG1mCQamltp8Uz+VElwDsh8tQFYbfnO8HnsDW14AtvF0N/cf8ACTkM3k4Vo5vMjP76QqM4HzBCoPHpWr5XjH/oIaF/4Azf/HaBD4w/6CGhf+AM3/x2jmQWNxhyK8xbxZfaP8Q9T0iDw/fXcF7q6B7xFzHGfsVv8v8Avcd8DkV2Jh8Yf9BDQv8AwBm/+O1b0bTvsMMvmy+fc3ExnuZduN8hAHA7AKqqPZR161nUd1ZF0pKEruN/6/QztR1WZ4og2j6imJ4yMxrz8w4+9TLbVpxrF6w0bUSTHFx5a8fe/wBqtfWP9TB/18R/+hCm2v8AyHL/AP65w/8As1ZwWsjNS956GV4Qna48U+JZWt5oCXtfklADf6kehNaPi3Uv7O00Ktk99LdM0ENsr7DK3lu23d2yEb8cVDdaZqUOpT6hot3aQS3QQXCXMDSKxUYVhtZSDjjrj2qvd2Hiq6EQnvNBfypFljP2GYFWHQg+b9R9CRWykrDPMl1z4aLcS3sOhXd7M7KUnT5zdo0iWxO7+8pkYBepAznmtrSV+G3ibXb+z0vTbm5uzHNcvIwZIJh9xwJOhDrIPqrg11I8Paws0cyx+FhJHjYw0uQFcHIx+97HmpbbRtftZBJbN4ZhcQiAFNNlH7sdF4l6e1VzILEvgTXY9UsxaR6a1gtvbQyRJ5okVoXLiNgw7ER5+hFN+KUnleA9Uk2M5REbao+ZsSLwPeks9K8SWk0k1tP4eieREjYrYTD5UBCL/reAMnA9zUs+l63qSrba1fadJZb1aSO1tXRpNpyFJZ2GMgZwM8daTkgMjwz45m12zv5W8M6xbeRO8IRoRu47kEjFWNN1l/8AhEYof7G1b/j1I3CFcdP96uqlUCORtoBKnJx14rK0z/kSo/8Ar0P8jXGl+8/7dZpXnGUJNRsu2vYSDWpTAiJoerA7QBmFQPz3VD4HvzNZ3dveMiXkN5N5sYP3dzlhj1GDjPcg1v23/HvH/uj+VY2maXp9/azNeWkM5W7nwWXkfvGrsS1QoSXI1bsLGy/8JhcncMGyT/0I1E+p6ff65Yw2d3FNLbzyJMitlo22dCO1U49B0f8A4S25j/s632izQ42/7RqmPB2i+GdaPibStLd7qSctduhLOI2XB2r6DA+UVyUG7v1f5mj9nyu972Vv+Cdw8kccZkkZUUdWY4ArzXxN4c8Qar4jv9V8L6/BatdQwuksVxvbyv3Y+QHITcI3G4ZBz65rc8Ta1peraK9jFJqcMhlhkDHSbrH7uVXwf3fQ7cfjXAnwX4ajl0yS11rxHbmyihjYLpl3hzGxYPgJ15wAcrgtxzXbdGB0P/CL+Pk+zxx+NpZbpWie53ScYDyfNsxwpXbwOpT0zW74RsdW0S6nuvEuvl4poEitoJ7rcI2UyM53HG47dvPYKfSvPbbwXocU9rM2va+TA0Zwul3q5CSTSDnbnIMzAZyAB0Na+paLoEumaJBa3+srNo9k9rCsmk3Ril3QtGzMPKzklskjrii6EeuVy9sy/wBjxDcM/bz/AOhmrEXirR44kjVdWcqoUZ0q6y34mOstdDs30m3uNQ0yJLqe7Ekityw3MSAT64xSuropW6nT37qbK4AYE+W38qrTalY6bpUVzf3UVvCAitJI2FBPAye3NVr3w/oqWc7LptuGEbEHb7VR1TwV4d1zQhYX2np5MwQyeWSpbBBxke4rj15tOw6fsvarnvbrYxfEPhzU/E1veNpGtPYKYdRtw0bkB3mMWwnHYbG5688Vn6h4P+JVzaNbHxfIwkmm8xjJt+R9oAGBwBhiB1GeprqNFl07wlFPo7WNzbWiTF7P7NaSzo0bAH+BW2kHIwfY9+NH/hLdH/u6p/4Kbr/43XZF6Evc5nQfCvjWO51N9a8VT3kE9rcxW0BfCxu7HYxwBkBSAO4xnvWdZeA/F9uYJLTXjYJEkJWzindovNRSGds8nedufxrt/wDhLdH/ALuqf+Cm6/8AjdH/AAluj/3dU/8ABTdf/G6dwOb0Hwv44g16K41bxfcXVkkkTyRIQquAj5UADIG4rnnnFTRaDrOm/wBoNqGsm5bUdbhuIJVXmFfLRSuDwBlDgDjmt7/hLdH/ALuqf+Cm6/8AjdQXGqw61dWVtp1veMsdys08k1pLAsaKCf8Aloo3EnAwPUntym1YB+o6bfrp9wTrdwcRNx5Sc8Vwvj7wrrL6bca8PE1wlnBpOyS1WMATnrhu2B7c816fqn/INuf+uTfyrM1/T5dV8E3OnQECW4stiZ6ZKisrLlV+5rCrOF+V7qxu3EMdxbyQTIHikUo6noykYINeUeNZPD8Pi21sZPDekSEN9n8+5YKdixAbeXXA2nA68c4ru18WaWFAmh1WKX+OM6XcNsPcZVCDj1BIqs2ueF2uJLh7G8eWQgu7aLckkgYB5i9K2ujI8yg1/wCG7FGTwPAlqLeWSOSRwpVAVgbevVQSyLznj6V6T4H1TRPFhHiK002JZ4FSOC4aMeZ5U0EUwGev3XQEeqmpz4g8NnObO9ORg/8AElueRnP/ADy9aW08ReHbRXW2ttQhDtuYJo90MnAGf9X6AD8KLoRJ49/5BFn/ANhfT/8A0riqTxF/x9aT/wBfyfyNZ+r6hD4hFnp+mxXxdb62uZHmspYURIpVkJJkVc52YAGTkjtk1oeIv+PrSP8Ar+X+RrkxTXKvVfmjSG5P4p/5Fy//AOuJrK8af8iSv/XWz/8AR8Vavin/AJFy/wD+uJoubGHUtCWynyElhT5h1UjBVh7ggEfShu2IfovzYl8Jq1wXxAtdHsMyQ6DptxfNa3t2XuEOCiqplBI5Jbco/P0reSDxYihF1LR5FAwGkspNze5xIBn6AVHPY+Jp5IpJrjQJHiJKFrCU7SQQf+WvcEiunmRNjzmTUvA9lqV3Bq3hmKW+mcDUNp/dBnHm4jVjlmYYfaOSWp83iDwbLp+l+JtL8Hwzvf3c0BlIwYv3QcyMR/CAF3cZGCO1dyug6wt414F8NfaGlMxkOnSlt5ULuz5vXaqj6AVaSx8TIgRJ/DyqM4UadIAM9f8AlrRzoLD/AAomn37y+IUsIItRnzbzzxndvVGIGD3XuPrU/jj/AJEzW8/9A64/9FtVWzsfE1nbrb2tzoEMS52olhKAMnJ/5a+povNO8RajayWOo6jpq2c6mOcW1o6yMh+8oLOwGRkdO/FHOgsY/he48dnVbyLUbKxXT1hi+xMj8MMHOT13dOOldF5mu/8APpaH/tt/9atKNFjRUUYVQFA9hTqUqrk72X3Gsqjk72X3HOa3LrXl2m6ztv8Aj8hxibvvHtUOoSag/izw4Lu1iiXzrjBSXdz5DdsVsa9/q7P/AK/If/QxS61pzXyQSQT/AGa7tpPMgl27tpxggjuCCQR6Gjn0RFzUHSuQ8YeG7rXNVkDY+zGC28otIwCvHcb5AQCPvJgVpCLxd/z/AOh/+AMv/wAdo8rxd/z/AGh/+AMv/wAdp8yJscRH4L+Ic9o8N14wljO5RHh94VcSliRj5iGaLGeyc9av+JfC3ii9g02SG8QXttprQTTpO+6WYwyRjOeMb3STPX5TnPFdR5Xi7/n+0P8A8AZf/jtHleLv+f7Q/wDwBl/+O0+dBY3cVg+M1Bh0sEAg6rbZB/36XyvF3/P/AKH/AOAMv/x2m/2Zq15dWz61fWckNtMJ0itbdo9zj7pYszHAPOBj3pOSCwmp2tva3mkR28McSG9LFVXAyVOa0NdVRo92QAP3TdB7VV13/kIaP/19/wDspq5r3/IGu/8Ark38q5aX/Lz+uiFX/h/Jl2H/AFS/QU6mxf6pP90U6uwFsFFFFAwooooAKKKKACg9KKD0oAw9A/5CGs/9ff8A7KKi1K2j1bxEml3mXsYrUXEkGflmZmKgOO4G3p0556CpdA/5CGs/9ff/ALKKdD/yOs3/AGDY/wD0a9ceE+H7/wAy57jD4N8Jf9C1pH/gIn+FQJ4a8DuhddD0JlCeYSLePATn5unTg8+xrpD0rxjxL4S0u48R3FrB4wns5GuXkljj05pVhhZxJ5TSKwCKGa4+Y4G2ZlPCnPYQekjwf4RPTw3pH/gIn+FRweFfBk+7yfD+iybGKtttYztYdQeODXGWWgaVa+K4NRX4hI66ddzNLaPIPkUlGEQO/wCUJ06HKuQffpfhl4btfD8GqPaar/aCXt7JMxCFfLYuxI+ZmOfm7YXoQoycsRa1bwxoFjpd3eabpVpp93DC8kU9rEIpEZVJGCuDjjkdD0NX7mKXUvDElvvXzbqyKbjwNzx4zx7mrPiD/kBX/b/Rpf8A0A1xfhLX/F0+rXVjfeFZYbG3tofskokT98COW3FgvYfLyR3rKcrNGsKfMm7rT+tDprfW7KKGOK5FxbzIgVo5YHBBA55xg/UEj3qh4m122fTY7eyupUluby1tiyo6MElnSN8Njg7WOD2NaH2/Vv8AoA3H/f8Ah/8Ai6yPFl3qEthZpPpM1vGdV0/MjSxsB/pcXYMTSUk3sTYvf8Iz4Laby30bR5Ji5jO+FGkZ9u4gk8ltvzc845qSLwn4OlTzIvDujOmSNy2sZGQcHt61heM/h5Lr+rXGoWuvPp5mjjAi+zCVVlVhulHzD5mQBPoK5nxB4Nt9DhgjvPHN7C7TLIkMdk8okd5izt5asWJZigBz8pHfNakHeR+H/Acl/JYR6PoDXcShpIBBEZEU9yuMgVPF4T8HSxrJF4d0Z0YZVltYyD+OK5HXtF0fVNaP2nxbZWq3khmgtjD5dwGGzepcyA4wACu0fe5z0rPtvh5HeyQW+mePrlzbM0wCIXHlO3QYk7SLJgg8BmXpTA7tvC/gxZ0g/sHR0mcFkUWyByB1I4zxxzWTpfiiz0zWr3w3dTTSPbXvkwM7bm8owxyjcx648wqM84UdTUreBYl8Y6Lr8eoMkelWq26W5Rjv2rMu7dvxz5x6qxG3gjc2bnh+2t5te8SyTQxyPHq6MjMoJU/YrXkelYVoycfddjOpGclaDsXri8ivnghtcy4lV2YD5VAOTk0lzcf2frMk9xHJ9muYlHmqjMFdSeDgHGQep44rVApamHu38y4xtrc821/XLO+8UXFlc2NnqVugHkJfzmG2jCxLI7MCrAv83BI7darPrXw6/dCDwXDdM6oziCytz5W7y8bssP8AnqvT0PtnrtItbW78W+JI7q2hnVJrR1WVAwVhDwRnoR61t3NpaWlrc3FrY26zYaX5YMlnxnJCjJOQOmSa6FsUeTW3i34d3ZhW2+H026V4UHn6dBCAZTIVB3N/dikbIBGABnJxUh8QeDIboQXHw/sstGbgeTDCx8gxrJFId4UDepk4J6wuBuOMt03xnqiINPbwPZaiGEpM0EawWzkRs22MfOZBuLKzYBXfgrnIq3qHj2/M11a3ngGGVoXWPDSl1lKI7gD911LrtjDY3FsjHNMRRj8W/DuNZv7Q8CwW5S6nt1MdpDIp8sIQSTjbu3gDIAyOSKs2nirwq9tqF94Y0K70i60tRLLJ9mWGGTbMI3iZkJV8Z9x0INd/p+mWGuaFDcavodlBNdRlnjQZZA3bftVg2MZxjB7nGazPGej6XpPgS9h03T7e2VI4owUQZ2iVSAT1PJJ59aT2Av6f4o0vUrWeSGXais0YLkDdjuKh0vUrI+Eo7fz08z7KVxuHJwa3fs9vBHcGCGOIyZZ9igbjjqfesq0gjn8DpHIgZTaHj8OtebGM4z1d3ysxcakaD5pXfoblsw+zx/7o/lVHw6cWk+f+fuf/ANGNUdjp7vaRPdXUxkKgkIwCrx0HH86q6DYRTWs7G4uP+PqYcSekjV3JydtDSDnyN27E0Z/4rK6/68k/9CNO1zVlsbVTbiKWZ32L5kmyOPAyzu3ZVAyaoR6dH/wltzF51xgWaN/rOfvGsy98I2y6qFa+umGoPKpAbAj+Tggc855ya46PPzbK13cKkqvNGyVuuv8AwDT0y613U7X7Vpvibw1dwbivmQ6fI65HUZFx1q15Piv/AKDWhf8Agrl/+SKwtT+HY1e6trjVtbmuvL8vzo/syKkojZmVcdh8xBHOa5W48H/D2y8TXlvfal5X2K0SO7S4gK2yBgmNzH9182UbGMliTnsO/lRVzuJtS1SF5Em8XeFY2jikmkDWTgrHG213P+k8KpBBPQHg1Z8zxF9q+y/8JF4d+0bd/lf2dJv2884+0ZxwfyNcVb+H/h+YPsY8YWbSf2mLgtHcxK7iR5X+zNj7yMZJeOpyfSoNF+H3hHVIntdI8UWl5O9upYQJGwEO0xZCqcqG2ncQRlt5GCeHyoLnoPl+LF+YapoUxH/LP+z5Y93tu85tv1wfpQ999v0iyuWiaB3uUVo2OSrhiCM9+nHtXD2Hwdi+2Qm+1ItBZSQm2eLKyzBEK7pWG0lx2OWwB+Fdl4f0uCUm+leeR1uZWRGlJjRtx5C9M1LtHUZt3wLWc6qMkxsAPwplnNELCCQuoUovJPFWcVha34bt9RsZLRJ5rZXYNlGyFwc/KD06fhXJPnSvBamVVVEnKmru3XQc91rWoXlzFpLWNpBbSeU091C0xlfAJ2qrphRnGSeSDwAAS/7L4u/6DGh/+CqX/wCSKx7LXNC8JWFxbarqTQqjXU6tKCzPHCU3nIHJG9eOpzwK1rvxp4TtLeSebxFpoSMyK2LhWO6PG8YBySuRke9dcY6ao0TdtR32Xxd/0GND/wDBVL/8kUfZfF3/AEGND/8ABVL/APJFOj8XeGZXljt9d0+4lhjkkeKGdXcLH987Rk8d6p2vj/wlcPBG2sR2085QRwXSNBKwcZRtjgNtPZsYp8q7DLX2Xxd/0GND/wDBXL/8kU1LrWtPvLaPVmsbuC5k8pZrWF4TE+CRuVnfKnBGQRgkcHJImj8VeGZboWkevaa9wzpGIluULFnztGM9Tg4+hrN1TVtM1zT1+x3UvlW+ppBLIA0ZV1bnBI5+o4pOKsBt6zIkWk3ckjBUWFySTwBio7q8i0rw+19d5WK2tw8nrwtU1s9KMitPfz3IUhgkt0WTPuucH8c1g/EvxNoaaBquhvfxJfz2DyQxMcGQdDt9TWTlHRGkaU5X5Ve2pvpF4tmUS/bdGs93PkPZSTsnsXEqBj9FFO+y+Lv+gxof/gql/wDkitPWJLmLSLyWzUtcpBI0KhckuFO0Y784rzVPF3xGsr5IL/wjJcRvDG4ktYpJVDeTuZc7VIbf2Ixk7c1tyozO3+y+Lv8AoMaH/wCCqX/5Io+y+Lv+gxof/gql/wDkiuAj8efEQB5D4Ju5Q8bPFGbGZMMsCttY84zJuA4PTHXmuzt9Q8Qr41tLG4ty+nvYB5XihcIk3O4lim3HQBQ+7uVxzRyoLliS81rSpbd9Ym0+6tZ547fzLaB4Wid2CplWd9wLEDqMZzzUviL/AI+tI/6/l/kaj8e/8giz/wCwvp//AKVxVJ4i/wCPrSf+v5P5GuXFK0fu/NFw3J/FP/IuX/8A1xNUvEl5PYeETcW7bJSsESuOq+Y6IWHuAxI96u+Kf+Rcv/8AriayvGn/ACJK/wDXWz/9HxU3/vHyX5sX2Sl4n0PRtLt7WaHwppWrSz3CQSSXsmJCzHAZnKOW565rmbHxR8LJrWFp/C1vb3TW/nyW39mo7xgxCUdB825WGMfjivV7xLdot1ykbRxkSZdQQpXndz0x614/D4t01rdbqX4c2jXULSlVe2WBooPLj8sjemSTEVQ44/dkAkAV1kGqmsfDVruS0/4Q4CdWZEQ6Ug8xlcKQp6HBOe3AJoXWfhayQSr4at/InP7qb+ylCMpfyw/Izgudo4znkgDmsLW/HOmX5nt7HwbpF3iK5kPnxJKpeOVQAxUcNkFivJHyHvxqeGfEXhrW/E0GkxeB7EXbTkSztaRpsJi8x3IK5yR0wTnuRRYB+qa/8LrGRVk8NWXlmdYDM1gipuIJODjkjH69a3GtPDMvgqfxP4b0uCwljtJLm3mghEMgZFLBTt6jIwRyCK5+zbRLHxbDpK+CfD0DXN41o2yEHMaHCmMFAPlDFiOnP413fimztNP8AavZ2NrDa20WmXCxxQxhEQeW3AA4ApMCW28QaQ9tE8mpWisyKWDSAckVJ/b+h/8AQXsB9bhf8at6f/x4W/8A1yT+Qqesbx7FGLcahZ6pc2dtp88V5tnWWV4W3rGq88kcAkgAD39jTfE7NNe6TpRkkigvpnE7RuVYokZfbkcgHGD7VuYHpXN+L7WO91nQ7OZEeOd7qNlddykG3ccg9aad2hFpfCPhFv8AmXNJb3+yIf6Uv/CH+Ef+ha0n/wAA0/wri7/4Y6nHaiPw/wCIptFYxRRyrZyPAsipGV6LlVO47t20njHek1zwndaasV5qPxBvrF1YMJZtRmVSfMU52Fwh6hcYx8wGOcVsI7X/AIQ/wj/0LWkf+Aif4Uf8If4R/wChb0j/AMA0/wAK4mw8L63c2Ed5b+MVureaOJotuq3JjIV9zBZA2SJVIyxyU6Lx0ibwr4uhawtZvGguIQyRCdr2VH3HziHKhsO26VAEOVIjXPoCwHd/8If4Rx/yLekf+Aif4VR1LS9N0G40660S0h09pL6K3mS3UIkiOcEMo4J9CeRWT4W8A6tp3h7V9G1bxDPqcV5bR28AkkYxwhVI+VMDYMFRgE52gnk4FTUNDbw3qC6ld3cDrPqNuw8sEPIAwJaT1ZcbRjsazqTjCLlJ2RFSrGlFzm7JHZa7/wAhDR/+vv8A9lNXNe/5A13/ANcm/lWNrV/uvdKb7Lc8XWR+6bn5T7VPr15dT6TcxwWkyZQ7mkUqFHfr/SuSnP8Aif10CvP93t0N+H/VL9BTqZAMRL9BT67i1sFFFFAwooooAKKKKACg9KKD0oAw9A/5CGs/9ff/ALKKFZY/Gx3kL52nKsef4isjFgPoGH50aB/yENY/6+//AGUVc1TTbLU4VivoPNVTuUhirKfZlII/OuLDO0Pv/Mue5odRXG3nw/0+71WbUJb25SR2l8vZFC2xZGLsMyIxB3u5yMcEDnFaP/CJ6F/z73P/AIGz/wDxdH/CKaH/AM+9z/4HT/8AxddXtERYwB8JfDKaetjBPqcEMcQhi8udQ0UYeJgqttz/AMsIlySSQvOSSa6jwloFv4d0w2NvI8oLhmd+pwiovT/ZRc+pye9Vv+EU0P8A597n/wADp/8A4uj/AIRPQ/8An2uf/A6f/wCLo9ogsaPiR1Tw/qLOwVRay5J/3DS6T/yC7Q/9ME/9BFZ8fhbQ45VkFnK5UhgJLqV1yPVWYg/iK2qiUrjsFYXjj/kD2zdl1SwZj6AXcRJPsAK3ajuIYriB4J4klikUq6OMhgeoIqU7AWa5bxl4J0/xTeQzahPKixIqhUSNslZFkU4dWU8r0INWP+ET0L/n2uf/AANn/wDi6P8AhFND/wCfe5/8Dp//AIutfaIVjHj+GHh5dSOoPJeyTNO1xIGaPa7mMR5ICAcKBjGORWl4N8G2fhe4meyvbu4jkQrtuWDuGaR5GO4AZyX6e3Wpv+EU0P8A597n/wADp/8A4uj/AIRTQ/8An3uf/A6f/wCLo9ogsdA1eYNoniy/8e6hquka9FbaOmrjzrYxcy7bWBCwbPzAOpBXj7p5PSuv/wCET0L/AJ97n/wNn/8Ai61rO2gs7VLW1iWKGMYVV7f4nPOe9RNqSsaUqkqcuaJn/Ytc/wCgzb/+AX/2dH2LW/8AoM2//gF/9nWtRUBzM5vwnHcw+KfEa3kyzSs1swdY9gZfKA6ZPfvV3xkdSNjb2+m3Eto1xcCGW5iUM0Csj7XAII+/sHI71PqmjabqciSXluXkQbVdJHjbHplSCR7Gqf8Awiehf8+9z/4HT/8AxdaqasQzhzf/ABbllES2Mdq100TgPGJBakXCAjcDgoYlcsD82WOCOK19K1P4k3U+ofbtJs7SE6bJNZxICZVmODGjOTsJAJVh6rnoRXQ/8InoX/Ptc/8AgdP/APF0f8InoX/Ptc/+Bs//AMXT9ohWM74aTeKXiuIfEryyOkUbLI8WzLNJNkdB/AIuMDGfernxPSabwTqFvbsFuJhGkORnLmRccd/pUv8Awiehf8+1z/4HT/8AxdTWXhzR7O6S6htXMqcoZJ5JNp9QHYgH3pOaHsc/4X0rx1aWeoR634gsriZ53eOQWu5TGegHzAjHofzqzplrrv8AwiMbf2vZ+X9lPy/YTnGD3311U3+pf/dP8qydN/5EqP8A68z/ACrkS/eW8mXXqynCUnv6LsLBZa+0CA61aBCo+7YkEf8Aj9VtLWbw4stg9reXdsZWlinjQysxc7m3AdDuLHpjBGK6K1/49ov90fyp5XJruSIU3y2OQj1lP+EsuJP7P1LmzQY+yPkfMfasvQfGQ17xp/ZB0m/tWsLmRPPkhIif5P73Y89DXURf8jjdf9eSf+hGptXsJriKGSylS3ureTzYiy/IT3Vsdj+dcdDd69X+ZtKceVrl1aXfQsa1qUOlaa17cbigeOPC9SzuqL+rCvItW8Q/DPxPqltca6uoxXF/BbyQJMm8RuzqBtGDjDRx7v8Alnkg4JJNeiaha+JtQs2tLu20GSFirFfNm6qwZT93qCAfwqjL4f1KXyPM0bww32dFji5l+VFzhfu/d56dK7OZGFjiRqXwjmNjYiK9htk8oW/+juFIM1wuzGMqA6SbjxwwGcEiuj0nXPDnh9bbUNOs9Uuf7asRcm6nwryqm9owwbB3sHbHHQCr0PhW8heN4tF8NK8bKyt5k+eCSMnHIyzHB45NTX2gareQQwzab4e2QQG3i2SzL5cZG3aMD04Hp2o5kFjso3WSNZEOVYAg+oNczourLb20sJsdQk2zyfNHbMyn5j0IHNWN3i7btWPQlGMAh5ePwxV/RrH+z9PjtWmad1yzyMMFmJJJ/Ws5yTWg1oVf7cT/AKBmq/8AgG/+FY/jDxoNB0GbVBo+pz+U6Bo/szKWDMBwSOvPSuupGVW+8oODkZHesrPuawnGMk5Ruu2pxmk6To3jLSJr3VNMmxP9rgEVwhSSOOYpvBB5VvkXnqPxpZPhb4SkRI/skqRrI0gVHCj5tvHA7bQM9cZyTmtiSz1uzvLmTSZLGWC5k81o7suDG+ADtKjkHGee5NL5ni//AJ56F/38m/8Aia6FJWMXuVdF8BeG9IlvZrKzKS3sMkE75ALRu25gcAZ5JOTk89aiT4eeGwn72G5nk8pIjLJOS5VAQgyMfdDHGOlX/M8X/wDPPQv+/k3/AMTR5ni//nnoX/fyb/4mnzILFTRvAPhnR9Tj1DT7AQzRFTHjHykKy5zjJyGOck0l74e03Tox5cJlF7qUMkwmw4OOAOnQADGcn3q55ni//nnoX/fyb/4mkSz1y9vLZ9WksI7e2k85Y7QuTI4BADFgMAZzx3ApOSsFi7/Y+k/9Aqw/8Bk/wrk/iR4V8O/8I7q2tf2PZ/b4bFkil8ofuxnOVHQH3613VVdXsYdU0u50+5B8m4jMb49DWJRfPSvOvFFj4qu/Fqy2cd+9jBMCVhmCKV2LgjMsYPOc53DPaulQ+L41EedEm2jHmM0ql/cgDAJ9BS7/ABd/zz0H/v5N/wDE1vzIk4mOH4uhjPNJE0hgk3wxyQrGZPMUIEJyV+Qu2TnkD6V1vw7bxI+mTt4ojEd4ZI/kBBAPkReaAR1XzfNx7VZ3+Lv+eWg/9/Jv/iaN/i7/AJ5aD/38m/8AiaOZBYTx7/yCLP8A7C+n/wDpXFUniL/j60n/AK/k/kahksdb1OW3j1htOjtIZ47jbal2Z3jYMgJYDADAH8Md6l8Q/wDH1pP/AF/J/I1yYlpx+780XDcseKf+Rdv/APriay/GalvBIwM4e0Y+wE8RJ/AA1qeKv+Rdv/8Ariangjjm0yOGZFeN4QrqwyGBXkGnJ2rt+S/NiXwl0YPPUVy/ju61iNI7TSZLiB5bW6kSWFFZjMiAxxgMCPmyx6fwVbTw+kSiO21fV7eFeEijuAVQeg3KTj6ml/sKT/oPa1/3/X/4iuj2iJscQnirxVpuoHQ7LRWvUtZhD5vksWuHKCVh8gCpgOgLEYBJqd9f+It/4d0u8g0F7G8kupFvoHiO9IBFuyoP8e7hcnDEDpnFdf8A2E//AEHta/7/AKf/ABFL/Ycn/Qf1v/v+v/xFHtEFiXwfeXV/oaXF2WZzJIquybGdAxAJXscdR7Unjj/kTda/7B9wP/IbVH/Ycn/Qf1v/AL/r/wDEUf8ACPwSMv2zUNRvo1YMIriYFCw6EgAZ+h4pe0Q7GB4S03xxDfX0mqazZSWsiRGzCQ5VUxyCMghvXqDxiui+za7/ANBSz/8AAU//ABVaox9KKJV5yd3+RpKpKbu/yRl/Ztd/6Cdn/wCAp/8AiqytQh1KPxT4dkvbuCaITzj5ISmCYWA5yetdTVbUrG11G1Nrdx74yQ3BIKkcggjkEetJVGS2XVFc/wCLvDEPiK4szcXEkcMAZXVGKswMkTjDDkcxAcepqT+w5P8AoPa0B/13X/4mj+w5P+g/rf8A3/X/AOIqvaIixz2s/C3RNUunM8rLY7ZBFZiJTHGXt/JJ56nADDPRhmoNK+GFrp2uXWoQXcaRS6gtzFEkIXy0ElvL5eR1Aa3AVeAoZuucV1H9hyf9B/W/+/6//EUf2HJ/0H9b/wC/6/8AxFHtEFjdrmfHtnbXceki4hWT/iZwKAfQtz+lWf7Dk/6D+t/9/wBf/iKktNEt4btLue5vL6aPPlNdS7vLz1wAAM++M0nNNA1fcj1pQl7oyrwBdYH/AHwau68P+JPd/wDXJv5VU17/AJCGj/8AX3/7Kaua9/yBrv8A65N/Kuen/wAvP66IVb+H8i7D/ql+gp1Ni/1S/QU6uwFsFFFFAwooooAKKKKACg9KKKAMNtH1CO+uriz1QQpcSeYUMIbBwB1/Cnf2frn/AEGk/wDAYVtUVh9Vpfyj5mYv9n63/wBBpP8AwGFH9n63/wBBpP8AwGFbVFL6rS/lHzMxf7P1v/oNJ/4DCj+z9b/6DSf+Awraoo+q0v5Q5mYv9n63/wBBpP8AwGFH9n63/wBBpP8AwGFbVFH1Wl/KHMzF/s/W/wDoNJ/4DCj+z9b/AOg0n/gMK2qKPqtL+UOZmL/Z+t/9BpP/AAGFH9n63/0Gk/8AAYVtUUfVaX8oczMX+z9b/wCg0n/gMKP7P1v/AKDSf+Awraoo+q0v5Q5mYv8AZ+t/9BpP/AYUf2frf/QaT/wGFbVFH1Wl/KHMzF/s/W/+g0n/AIDCj+z9b/6DSf8AgMK2qKPqtL+UOZmL/Z+t/wDQaT/wGFH9n63/ANBpP/AYVtUUfVaX8oczMX+z9b/6DSf+Awo/s/W/+g0n/gMK2qKPqtL+UOZmL/Z+t/8AQaT/AMBhR/Z+t/8AQaT/AMBhW1RR9Vpfyi5mYjabrbKVOtJg/wDTsKm+y/YfDb2Zk8wxWzLuxjOAa1ahvIhNbyQtkK6lSR2BFUqEI35FqTUbcWhbU/6NF/uj+VS1z2jza1Z2y2l7Ym4MICLPE4PmAdyCRg1e+3X3/QLuPzT/AOKq4ybSujOFRuKumiG/0q8k1Z9Qs78W7PEsbAxBuASf60n9n63/ANBlP/AYVP8Abr7/AKBdx+af/FUfbr7/AKBdx+af/FVi6FJttxL9qyD+z9b/AOgyn/gMKP7P1v8A6DKf+Awqf7dff9Au4/NP/iqPt19/0C7j80/+KpfV6P8AKHtWQf2frf8A0GU/8BhR/Z+t/wDQZT/wGFT/AG6+/wCgXcfmn/xVH26+/wCgXcfmn/xVH1aj/KHtWV/7P1z/AKDSf+Awpf7P1v8A6DKf+Awqf7dff9Au4/NP/iqPt19/0C7j80/+Ko+r0v5Q9qyD+z9b/wCgyn/gMKP7P1v/AKDKf+Awqf7dff8AQLuPzT/4qj7dff8AQLuPzT/4qn9Xpfyh7VkH9n63/wBBlP8AwGFH9n63/wBBlP8AwGFT/br7/oF3H5p/8VR9uvv+gXcfmn/xVL6vR/lD2rIP7P1v/oMp/wCAwo/s/W/+gyn/AIDCp/t19/0C7j80/wDiqPt19/0C7j80/wDiqPq1H+UPasg/s/W/+gyn/gMKP7P1v/oMp/4DCp/t19/0C7j80/8AiqPt19/0C7j80/8AiqPq9H+UPasg/s/W/wDoMp/4DCj+z9b/AOgyn/gMKn+3X3/QLuPzT/4qj7dff9Au4/NP/iqf1el/KHtWQf2frf8A0GU/8BhR/Z+t/wDQZT/wGFT/AG6+/wCgXcfmn/xVH26+/wCgXcfmn/xVL6tR/lD2rIP7P1v/AKDKf+Awo/s/W/8AoMp/4DCp/t19/wBAu4/NP/iqPt19/wBAu4/NP/iqPq9H+UPasr/2frf/AEGk/wDAYU06PqE11ay3mpiZLeUShRCFyR71a+3X3/QLuPzT/wCKo+3X3/QLuPzT/wCKprD0v5Q9qyxqlp9u06ez37PNQruxnFZ0em61GiousptUAD/Rh0qz9tvv+gXcfmn/AMVR9uvv+gXcfmn/AMVVTpU5u8ogqjRB/Z+t/wDQZT/wGFH9n63/ANBlP/AYVP8Abr7/AKBdx+af/FUfbr7/AKBdx+af/FVP1el/KHtWQf2frf8A0GU/8BhR/Z+t/wDQZT/wGFT/AG6+/wCgXcfmn/xVH26+/wCgXcfmn/xVH1el/KHtWQf2frf/AEGU/wDAYUf2frf/AEGU/wDAYVP9uvv+gXcfmn/xVH26+/6Bdx+af/FUfV6X8oe1ZB/Z+t/9BlP/AAGFH9n63/0GU/8AAYVP9uvv+gXcfmn/AMVR9uvv+gXcfmn/AMVR9Xpfyh7VkH9n63/0GU/8BhR/Z+t/9BlP/AYVP9uvv+gXcfmn/wAVR9uvv+gXcfmn/wAVR9Xpfyh7VkH9n63/ANBlP/AYUf2frf8A0GU/8BhU/wBuvv8AoF3H5p/8VR9uvv8AoF3H5p/8VR9Xpfyh7VkH9n63/wBBlP8AwGFH9n63/wBBlP8AwGFT/br7/oF3H5p/8VR9uvv+gXcfmn/xVH1el/KHtWQf2frf/QZT/wABhR/Z+t/9BlP/AAGFT/br7/oF3H5p/wDFUv22+/6Bdx+af/FUfV6X8oe1ZVXSNQkvbWe71NZlt5PMCCELk4I6/jVzXuNGu/8Ark38qYb2/wD+gXcfmn/xVZ2sf2zqaiwhszawykedNI4yq55AAJyafJGEGoR3M6s5Si0ldnRQ/wCqX6CnU2IbYwvpTq6DVbBRRRQMKKKKACiiigAooooAKKKKACiiigAooooAKKKKACiiigAooooAKKKKACiiigAooooAKKKKACiiigAooooAKQrk5oooANtGKKKBWDFGKKKAsGKMUUUBYMUYoooCwYoxRRQFgxRiiigLBijFFFAWDFGKKKAsGKMUUUBYMUYoooCwYoxRRQFgxRiiigLBijFFFAWDFGKKKAsGKMUUUBYMUYoooCwYoxRRQFgxRiiigLBijFFFAWDFGKKKAsGKMUUUBYMUYoooCwYo280UUBYUcUUUUDP/2Q==">
            <a:extLst>
              <a:ext uri="{FF2B5EF4-FFF2-40B4-BE49-F238E27FC236}">
                <a16:creationId xmlns:a16="http://schemas.microsoft.com/office/drawing/2014/main" id="{97DB2867-98F0-4F5A-B41E-19EE473F4D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E4E59EAC-8E6D-4182-8FD5-9EE58779C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2527" y="1497490"/>
            <a:ext cx="5782146" cy="504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942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52E58-C95E-49BB-B358-3A11E1F74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Spectre</a:t>
            </a:r>
            <a:r>
              <a:rPr lang="en-US" dirty="0"/>
              <a:t> Controller Form Factor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7909E1E-CDC2-4E02-A5FF-F66C8FCFBE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21"/>
          <a:stretch/>
        </p:blipFill>
        <p:spPr>
          <a:xfrm rot="16200000">
            <a:off x="4230216" y="679039"/>
            <a:ext cx="4688474" cy="648557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00B15-F8C4-478F-95F4-D247204DA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4483-5631-407E-ABD3-A3DB260B5215}" type="datetime1">
              <a:rPr lang="en-US" smtClean="0"/>
              <a:t>11/19/2021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13D58-D0C8-4B0F-80E6-CEB2EAE9E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5031E-8D00-4FDE-A2B6-71304A79D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A7CC-66C1-4E75-8C81-24DF013C57D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039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3B1A2-6566-417C-999E-E110579A9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Features of Interest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F4BAF-3FAE-462B-A74A-F0095F879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Actuating valves directly</a:t>
            </a:r>
          </a:p>
          <a:p>
            <a:r>
              <a:rPr lang="en-US" dirty="0"/>
              <a:t>Changing IO expansion from I2C to SPI</a:t>
            </a:r>
          </a:p>
          <a:p>
            <a:pPr lvl="1"/>
            <a:r>
              <a:rPr lang="en-US" dirty="0"/>
              <a:t>This also motivates changing the main communication interface to SPI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C071CB-E8C5-49C1-A9F2-DD5F3BA8C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4483-5631-407E-ABD3-A3DB260B5215}" type="datetime1">
              <a:rPr lang="en-US" smtClean="0"/>
              <a:t>11/19/2021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81B691-19A4-4EB3-93B9-4DC110F7D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8CF1D-696E-4D75-BD44-FFAC5D181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A7CC-66C1-4E75-8C81-24DF013C57DC}" type="slidenum">
              <a:rPr lang="en-US" smtClean="0"/>
              <a:t>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559AB0-C0C2-4AC8-8E14-E16683214A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597"/>
          <a:stretch/>
        </p:blipFill>
        <p:spPr>
          <a:xfrm>
            <a:off x="7156619" y="3823568"/>
            <a:ext cx="4336203" cy="21149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870FB1-15C4-494C-8F25-794644C762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4248" y="4075108"/>
            <a:ext cx="4858046" cy="162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358531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c +Sidebar (all styles)">
  <a:themeElements>
    <a:clrScheme name="Georgia Tech 2">
      <a:dk1>
        <a:srgbClr val="001A31"/>
      </a:dk1>
      <a:lt1>
        <a:sysClr val="window" lastClr="FFFFFF"/>
      </a:lt1>
      <a:dk2>
        <a:srgbClr val="001A31"/>
      </a:dk2>
      <a:lt2>
        <a:srgbClr val="8EA9C2"/>
      </a:lt2>
      <a:accent1>
        <a:srgbClr val="E19C1E"/>
      </a:accent1>
      <a:accent2>
        <a:srgbClr val="F1C156"/>
      </a:accent2>
      <a:accent3>
        <a:srgbClr val="F6D88B"/>
      </a:accent3>
      <a:accent4>
        <a:srgbClr val="E19C1E"/>
      </a:accent4>
      <a:accent5>
        <a:srgbClr val="F1C156"/>
      </a:accent5>
      <a:accent6>
        <a:srgbClr val="F6D88B"/>
      </a:accent6>
      <a:hlink>
        <a:srgbClr val="2C5790"/>
      </a:hlink>
      <a:folHlink>
        <a:srgbClr val="F1C15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echnic +Sidebar (all styles)">
  <a:themeElements>
    <a:clrScheme name="Georgia Tech 2">
      <a:dk1>
        <a:srgbClr val="001A31"/>
      </a:dk1>
      <a:lt1>
        <a:sysClr val="window" lastClr="FFFFFF"/>
      </a:lt1>
      <a:dk2>
        <a:srgbClr val="001A31"/>
      </a:dk2>
      <a:lt2>
        <a:srgbClr val="8EA9C2"/>
      </a:lt2>
      <a:accent1>
        <a:srgbClr val="E19C1E"/>
      </a:accent1>
      <a:accent2>
        <a:srgbClr val="F1C156"/>
      </a:accent2>
      <a:accent3>
        <a:srgbClr val="F6D88B"/>
      </a:accent3>
      <a:accent4>
        <a:srgbClr val="E19C1E"/>
      </a:accent4>
      <a:accent5>
        <a:srgbClr val="F1C156"/>
      </a:accent5>
      <a:accent6>
        <a:srgbClr val="F6D88B"/>
      </a:accent6>
      <a:hlink>
        <a:srgbClr val="2C5790"/>
      </a:hlink>
      <a:folHlink>
        <a:srgbClr val="F1C15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chnic +Sidebar (changing section)">
  <a:themeElements>
    <a:clrScheme name="Georgia Tech 2">
      <a:dk1>
        <a:srgbClr val="001A31"/>
      </a:dk1>
      <a:lt1>
        <a:sysClr val="window" lastClr="FFFFFF"/>
      </a:lt1>
      <a:dk2>
        <a:srgbClr val="001A31"/>
      </a:dk2>
      <a:lt2>
        <a:srgbClr val="8EA9C2"/>
      </a:lt2>
      <a:accent1>
        <a:srgbClr val="E19C1E"/>
      </a:accent1>
      <a:accent2>
        <a:srgbClr val="F1C156"/>
      </a:accent2>
      <a:accent3>
        <a:srgbClr val="F6D88B"/>
      </a:accent3>
      <a:accent4>
        <a:srgbClr val="E19C1E"/>
      </a:accent4>
      <a:accent5>
        <a:srgbClr val="F1C156"/>
      </a:accent5>
      <a:accent6>
        <a:srgbClr val="F6D88B"/>
      </a:accent6>
      <a:hlink>
        <a:srgbClr val="2C5790"/>
      </a:hlink>
      <a:folHlink>
        <a:srgbClr val="F1C15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Technic.thmx</Template>
  <TotalTime>16566</TotalTime>
  <Words>453</Words>
  <Application>Microsoft Office PowerPoint</Application>
  <PresentationFormat>Widescreen</PresentationFormat>
  <Paragraphs>131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Arial Black</vt:lpstr>
      <vt:lpstr>Calibri</vt:lpstr>
      <vt:lpstr>Wingdings 2</vt:lpstr>
      <vt:lpstr>Technic +Sidebar (all styles)</vt:lpstr>
      <vt:lpstr>1_Technic +Sidebar (all styles)</vt:lpstr>
      <vt:lpstr>Technic +Sidebar (changing section)</vt:lpstr>
      <vt:lpstr>Design and Test of Spectre Propulsion System Controller</vt:lpstr>
      <vt:lpstr>Outline</vt:lpstr>
      <vt:lpstr>The Spectre System</vt:lpstr>
      <vt:lpstr>The Spectre System</vt:lpstr>
      <vt:lpstr>Background</vt:lpstr>
      <vt:lpstr>Controller Capabilities</vt:lpstr>
      <vt:lpstr>Spectre Controller Design</vt:lpstr>
      <vt:lpstr>Spectre Controller Form Factor</vt:lpstr>
      <vt:lpstr>Specific Features of Interest</vt:lpstr>
      <vt:lpstr>Specific Features of Interest</vt:lpstr>
      <vt:lpstr>Specific Features of Interest</vt:lpstr>
      <vt:lpstr>Approach</vt:lpstr>
      <vt:lpstr>Testing the PPU Interface</vt:lpstr>
      <vt:lpstr>Testing the new SPI interfaces</vt:lpstr>
      <vt:lpstr>Next Steps</vt:lpstr>
      <vt:lpstr>Summary</vt:lpstr>
      <vt:lpstr>Questions?</vt:lpstr>
      <vt:lpstr>Baseline Controller Design</vt:lpstr>
      <vt:lpstr>Baseline Controller Form Factor</vt:lpstr>
      <vt:lpstr>Spectre changes</vt:lpstr>
    </vt:vector>
  </TitlesOfParts>
  <Company>College of Computing at Georgia 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Lightsey</dc:creator>
  <cp:lastModifiedBy>Kaushik Manchikanti</cp:lastModifiedBy>
  <cp:revision>627</cp:revision>
  <dcterms:created xsi:type="dcterms:W3CDTF">2012-07-02T23:14:32Z</dcterms:created>
  <dcterms:modified xsi:type="dcterms:W3CDTF">2021-11-19T17:23:44Z</dcterms:modified>
</cp:coreProperties>
</file>