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  <p:sldMasterId id="2147483683" r:id="rId5"/>
    <p:sldMasterId id="2147483695" r:id="rId6"/>
  </p:sldMasterIdLst>
  <p:notesMasterIdLst>
    <p:notesMasterId r:id="rId27"/>
  </p:notesMasterIdLst>
  <p:sldIdLst>
    <p:sldId id="256" r:id="rId7"/>
    <p:sldId id="259" r:id="rId8"/>
    <p:sldId id="274" r:id="rId9"/>
    <p:sldId id="273" r:id="rId10"/>
    <p:sldId id="260" r:id="rId11"/>
    <p:sldId id="261" r:id="rId12"/>
    <p:sldId id="265" r:id="rId13"/>
    <p:sldId id="264" r:id="rId14"/>
    <p:sldId id="270" r:id="rId15"/>
    <p:sldId id="277" r:id="rId16"/>
    <p:sldId id="262" r:id="rId17"/>
    <p:sldId id="279" r:id="rId18"/>
    <p:sldId id="280" r:id="rId19"/>
    <p:sldId id="282" r:id="rId20"/>
    <p:sldId id="266" r:id="rId21"/>
    <p:sldId id="275" r:id="rId22"/>
    <p:sldId id="281" r:id="rId23"/>
    <p:sldId id="267" r:id="rId24"/>
    <p:sldId id="271" r:id="rId25"/>
    <p:sldId id="26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Roboto Condensed Light" panose="020B0604020202020204" charset="0"/>
      <p:regular r:id="rId36"/>
      <p: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934B"/>
    <a:srgbClr val="85743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773"/>
        <p:guide pos="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wver, Luke K" userId="e25beba7-1415-4a03-9f19-0bda9656056f" providerId="ADAL" clId="{C27D3490-1918-4BF7-90C6-8EDAFF1E4911}"/>
    <pc:docChg chg="custSel delSld modSld">
      <pc:chgData name="Lawver, Luke K" userId="e25beba7-1415-4a03-9f19-0bda9656056f" providerId="ADAL" clId="{C27D3490-1918-4BF7-90C6-8EDAFF1E4911}" dt="2022-01-18T03:25:11.866" v="852" actId="20577"/>
      <pc:docMkLst>
        <pc:docMk/>
      </pc:docMkLst>
      <pc:sldChg chg="modSp mod">
        <pc:chgData name="Lawver, Luke K" userId="e25beba7-1415-4a03-9f19-0bda9656056f" providerId="ADAL" clId="{C27D3490-1918-4BF7-90C6-8EDAFF1E4911}" dt="2022-01-18T03:15:30.415" v="723" actId="20577"/>
        <pc:sldMkLst>
          <pc:docMk/>
          <pc:sldMk cId="2789775945" sldId="256"/>
        </pc:sldMkLst>
        <pc:spChg chg="mod">
          <ac:chgData name="Lawver, Luke K" userId="e25beba7-1415-4a03-9f19-0bda9656056f" providerId="ADAL" clId="{C27D3490-1918-4BF7-90C6-8EDAFF1E4911}" dt="2022-01-18T03:04:00.869" v="479" actId="1076"/>
          <ac:spMkLst>
            <pc:docMk/>
            <pc:sldMk cId="2789775945" sldId="256"/>
            <ac:spMk id="2" creationId="{9C0E95FB-AFDA-C24E-BDC1-87184FFF62A0}"/>
          </ac:spMkLst>
        </pc:spChg>
        <pc:spChg chg="mod">
          <ac:chgData name="Lawver, Luke K" userId="e25beba7-1415-4a03-9f19-0bda9656056f" providerId="ADAL" clId="{C27D3490-1918-4BF7-90C6-8EDAFF1E4911}" dt="2022-01-18T03:15:30.415" v="723" actId="20577"/>
          <ac:spMkLst>
            <pc:docMk/>
            <pc:sldMk cId="2789775945" sldId="256"/>
            <ac:spMk id="3" creationId="{B7E66134-3B68-CA46-9583-81F439EB81A2}"/>
          </ac:spMkLst>
        </pc:spChg>
      </pc:sldChg>
      <pc:sldChg chg="modSp mod">
        <pc:chgData name="Lawver, Luke K" userId="e25beba7-1415-4a03-9f19-0bda9656056f" providerId="ADAL" clId="{C27D3490-1918-4BF7-90C6-8EDAFF1E4911}" dt="2022-01-18T00:04:59.775" v="1" actId="20577"/>
        <pc:sldMkLst>
          <pc:docMk/>
          <pc:sldMk cId="2878270980" sldId="260"/>
        </pc:sldMkLst>
        <pc:spChg chg="mod">
          <ac:chgData name="Lawver, Luke K" userId="e25beba7-1415-4a03-9f19-0bda9656056f" providerId="ADAL" clId="{C27D3490-1918-4BF7-90C6-8EDAFF1E4911}" dt="2022-01-18T00:04:59.775" v="1" actId="20577"/>
          <ac:spMkLst>
            <pc:docMk/>
            <pc:sldMk cId="2878270980" sldId="260"/>
            <ac:spMk id="6" creationId="{22AD7200-531C-473A-8192-DDCEE24807E0}"/>
          </ac:spMkLst>
        </pc:spChg>
      </pc:sldChg>
      <pc:sldChg chg="modSp mod">
        <pc:chgData name="Lawver, Luke K" userId="e25beba7-1415-4a03-9f19-0bda9656056f" providerId="ADAL" clId="{C27D3490-1918-4BF7-90C6-8EDAFF1E4911}" dt="2022-01-18T00:05:19.759" v="9" actId="20577"/>
        <pc:sldMkLst>
          <pc:docMk/>
          <pc:sldMk cId="309473643" sldId="261"/>
        </pc:sldMkLst>
        <pc:spChg chg="mod">
          <ac:chgData name="Lawver, Luke K" userId="e25beba7-1415-4a03-9f19-0bda9656056f" providerId="ADAL" clId="{C27D3490-1918-4BF7-90C6-8EDAFF1E4911}" dt="2022-01-18T00:05:19.759" v="9" actId="20577"/>
          <ac:spMkLst>
            <pc:docMk/>
            <pc:sldMk cId="309473643" sldId="261"/>
            <ac:spMk id="3" creationId="{30B52066-D956-447C-811B-1974EB1A6830}"/>
          </ac:spMkLst>
        </pc:spChg>
      </pc:sldChg>
      <pc:sldChg chg="modSp mod">
        <pc:chgData name="Lawver, Luke K" userId="e25beba7-1415-4a03-9f19-0bda9656056f" providerId="ADAL" clId="{C27D3490-1918-4BF7-90C6-8EDAFF1E4911}" dt="2022-01-18T03:25:11.866" v="852" actId="20577"/>
        <pc:sldMkLst>
          <pc:docMk/>
          <pc:sldMk cId="3914411031" sldId="262"/>
        </pc:sldMkLst>
        <pc:spChg chg="mod">
          <ac:chgData name="Lawver, Luke K" userId="e25beba7-1415-4a03-9f19-0bda9656056f" providerId="ADAL" clId="{C27D3490-1918-4BF7-90C6-8EDAFF1E4911}" dt="2022-01-18T03:25:11.866" v="852" actId="20577"/>
          <ac:spMkLst>
            <pc:docMk/>
            <pc:sldMk cId="3914411031" sldId="262"/>
            <ac:spMk id="3" creationId="{30B52066-D956-447C-811B-1974EB1A6830}"/>
          </ac:spMkLst>
        </pc:spChg>
      </pc:sldChg>
      <pc:sldChg chg="modSp mod">
        <pc:chgData name="Lawver, Luke K" userId="e25beba7-1415-4a03-9f19-0bda9656056f" providerId="ADAL" clId="{C27D3490-1918-4BF7-90C6-8EDAFF1E4911}" dt="2022-01-18T03:21:15.918" v="774" actId="20577"/>
        <pc:sldMkLst>
          <pc:docMk/>
          <pc:sldMk cId="2687130191" sldId="264"/>
        </pc:sldMkLst>
        <pc:spChg chg="mod">
          <ac:chgData name="Lawver, Luke K" userId="e25beba7-1415-4a03-9f19-0bda9656056f" providerId="ADAL" clId="{C27D3490-1918-4BF7-90C6-8EDAFF1E4911}" dt="2022-01-18T03:21:15.918" v="774" actId="20577"/>
          <ac:spMkLst>
            <pc:docMk/>
            <pc:sldMk cId="2687130191" sldId="264"/>
            <ac:spMk id="3" creationId="{30B52066-D956-447C-811B-1974EB1A6830}"/>
          </ac:spMkLst>
        </pc:spChg>
      </pc:sldChg>
      <pc:sldChg chg="addSp delSp modSp mod">
        <pc:chgData name="Lawver, Luke K" userId="e25beba7-1415-4a03-9f19-0bda9656056f" providerId="ADAL" clId="{C27D3490-1918-4BF7-90C6-8EDAFF1E4911}" dt="2022-01-18T03:19:39.333" v="736" actId="20577"/>
        <pc:sldMkLst>
          <pc:docMk/>
          <pc:sldMk cId="4259806752" sldId="265"/>
        </pc:sldMkLst>
        <pc:spChg chg="mod">
          <ac:chgData name="Lawver, Luke K" userId="e25beba7-1415-4a03-9f19-0bda9656056f" providerId="ADAL" clId="{C27D3490-1918-4BF7-90C6-8EDAFF1E4911}" dt="2022-01-18T03:19:39.333" v="736" actId="20577"/>
          <ac:spMkLst>
            <pc:docMk/>
            <pc:sldMk cId="4259806752" sldId="265"/>
            <ac:spMk id="3" creationId="{30B52066-D956-447C-811B-1974EB1A6830}"/>
          </ac:spMkLst>
        </pc:spChg>
        <pc:picChg chg="mod">
          <ac:chgData name="Lawver, Luke K" userId="e25beba7-1415-4a03-9f19-0bda9656056f" providerId="ADAL" clId="{C27D3490-1918-4BF7-90C6-8EDAFF1E4911}" dt="2022-01-18T00:12:31.149" v="110" actId="1076"/>
          <ac:picMkLst>
            <pc:docMk/>
            <pc:sldMk cId="4259806752" sldId="265"/>
            <ac:picMk id="4" creationId="{5E199131-546E-44B7-889B-53A62C38E8DB}"/>
          </ac:picMkLst>
        </pc:picChg>
        <pc:picChg chg="add del mod">
          <ac:chgData name="Lawver, Luke K" userId="e25beba7-1415-4a03-9f19-0bda9656056f" providerId="ADAL" clId="{C27D3490-1918-4BF7-90C6-8EDAFF1E4911}" dt="2022-01-18T03:02:54.948" v="469" actId="478"/>
          <ac:picMkLst>
            <pc:docMk/>
            <pc:sldMk cId="4259806752" sldId="265"/>
            <ac:picMk id="6" creationId="{44D36F31-64F1-4C00-A50B-068DC9DF125F}"/>
          </ac:picMkLst>
        </pc:picChg>
        <pc:picChg chg="add mod modCrop">
          <ac:chgData name="Lawver, Luke K" userId="e25beba7-1415-4a03-9f19-0bda9656056f" providerId="ADAL" clId="{C27D3490-1918-4BF7-90C6-8EDAFF1E4911}" dt="2022-01-18T03:03:24.317" v="478" actId="1076"/>
          <ac:picMkLst>
            <pc:docMk/>
            <pc:sldMk cId="4259806752" sldId="265"/>
            <ac:picMk id="8" creationId="{6F3DBB1D-A8FD-40EF-B96A-E316606965EB}"/>
          </ac:picMkLst>
        </pc:picChg>
        <pc:picChg chg="mod">
          <ac:chgData name="Lawver, Luke K" userId="e25beba7-1415-4a03-9f19-0bda9656056f" providerId="ADAL" clId="{C27D3490-1918-4BF7-90C6-8EDAFF1E4911}" dt="2022-01-18T00:12:31.914" v="111" actId="1076"/>
          <ac:picMkLst>
            <pc:docMk/>
            <pc:sldMk cId="4259806752" sldId="265"/>
            <ac:picMk id="7170" creationId="{D37EA75F-294F-4B6B-ADF4-4CA0F69DAE08}"/>
          </ac:picMkLst>
        </pc:picChg>
      </pc:sldChg>
      <pc:sldChg chg="modSp mod">
        <pc:chgData name="Lawver, Luke K" userId="e25beba7-1415-4a03-9f19-0bda9656056f" providerId="ADAL" clId="{C27D3490-1918-4BF7-90C6-8EDAFF1E4911}" dt="2022-01-18T03:13:44.489" v="523" actId="20577"/>
        <pc:sldMkLst>
          <pc:docMk/>
          <pc:sldMk cId="3018391150" sldId="266"/>
        </pc:sldMkLst>
        <pc:spChg chg="mod">
          <ac:chgData name="Lawver, Luke K" userId="e25beba7-1415-4a03-9f19-0bda9656056f" providerId="ADAL" clId="{C27D3490-1918-4BF7-90C6-8EDAFF1E4911}" dt="2022-01-18T03:13:44.489" v="523" actId="20577"/>
          <ac:spMkLst>
            <pc:docMk/>
            <pc:sldMk cId="3018391150" sldId="266"/>
            <ac:spMk id="2" creationId="{66113B5E-AE84-4609-9D09-11F5FC7A049F}"/>
          </ac:spMkLst>
        </pc:spChg>
      </pc:sldChg>
      <pc:sldChg chg="addSp modSp mod">
        <pc:chgData name="Lawver, Luke K" userId="e25beba7-1415-4a03-9f19-0bda9656056f" providerId="ADAL" clId="{C27D3490-1918-4BF7-90C6-8EDAFF1E4911}" dt="2022-01-18T03:15:19.963" v="721" actId="1076"/>
        <pc:sldMkLst>
          <pc:docMk/>
          <pc:sldMk cId="2544633222" sldId="267"/>
        </pc:sldMkLst>
        <pc:spChg chg="mod">
          <ac:chgData name="Lawver, Luke K" userId="e25beba7-1415-4a03-9f19-0bda9656056f" providerId="ADAL" clId="{C27D3490-1918-4BF7-90C6-8EDAFF1E4911}" dt="2022-01-18T00:29:51.669" v="415" actId="5793"/>
          <ac:spMkLst>
            <pc:docMk/>
            <pc:sldMk cId="2544633222" sldId="267"/>
            <ac:spMk id="3" creationId="{30B52066-D956-447C-811B-1974EB1A6830}"/>
          </ac:spMkLst>
        </pc:spChg>
        <pc:spChg chg="add mod">
          <ac:chgData name="Lawver, Luke K" userId="e25beba7-1415-4a03-9f19-0bda9656056f" providerId="ADAL" clId="{C27D3490-1918-4BF7-90C6-8EDAFF1E4911}" dt="2022-01-18T03:15:19.963" v="721" actId="1076"/>
          <ac:spMkLst>
            <pc:docMk/>
            <pc:sldMk cId="2544633222" sldId="267"/>
            <ac:spMk id="4" creationId="{7EAB8698-8302-4E16-AB89-B02FB29DD842}"/>
          </ac:spMkLst>
        </pc:spChg>
      </pc:sldChg>
      <pc:sldChg chg="addSp delSp modSp mod">
        <pc:chgData name="Lawver, Luke K" userId="e25beba7-1415-4a03-9f19-0bda9656056f" providerId="ADAL" clId="{C27D3490-1918-4BF7-90C6-8EDAFF1E4911}" dt="2022-01-18T03:23:15.409" v="841" actId="20577"/>
        <pc:sldMkLst>
          <pc:docMk/>
          <pc:sldMk cId="2007956334" sldId="270"/>
        </pc:sldMkLst>
        <pc:spChg chg="mod">
          <ac:chgData name="Lawver, Luke K" userId="e25beba7-1415-4a03-9f19-0bda9656056f" providerId="ADAL" clId="{C27D3490-1918-4BF7-90C6-8EDAFF1E4911}" dt="2022-01-18T03:23:15.409" v="841" actId="20577"/>
          <ac:spMkLst>
            <pc:docMk/>
            <pc:sldMk cId="2007956334" sldId="270"/>
            <ac:spMk id="3" creationId="{30B52066-D956-447C-811B-1974EB1A6830}"/>
          </ac:spMkLst>
        </pc:spChg>
        <pc:picChg chg="del">
          <ac:chgData name="Lawver, Luke K" userId="e25beba7-1415-4a03-9f19-0bda9656056f" providerId="ADAL" clId="{C27D3490-1918-4BF7-90C6-8EDAFF1E4911}" dt="2022-01-18T00:06:57.521" v="48" actId="478"/>
          <ac:picMkLst>
            <pc:docMk/>
            <pc:sldMk cId="2007956334" sldId="270"/>
            <ac:picMk id="5" creationId="{FDFA6F94-B6C1-4B6C-95F4-5B78444AEEF8}"/>
          </ac:picMkLst>
        </pc:picChg>
        <pc:picChg chg="add mod">
          <ac:chgData name="Lawver, Luke K" userId="e25beba7-1415-4a03-9f19-0bda9656056f" providerId="ADAL" clId="{C27D3490-1918-4BF7-90C6-8EDAFF1E4911}" dt="2022-01-18T00:07:01.452" v="51" actId="1076"/>
          <ac:picMkLst>
            <pc:docMk/>
            <pc:sldMk cId="2007956334" sldId="270"/>
            <ac:picMk id="6" creationId="{A7D34F1E-46A8-459A-8B8B-5B7AAC37AA6C}"/>
          </ac:picMkLst>
        </pc:picChg>
        <pc:picChg chg="mod">
          <ac:chgData name="Lawver, Luke K" userId="e25beba7-1415-4a03-9f19-0bda9656056f" providerId="ADAL" clId="{C27D3490-1918-4BF7-90C6-8EDAFF1E4911}" dt="2022-01-18T03:21:27.834" v="776" actId="1076"/>
          <ac:picMkLst>
            <pc:docMk/>
            <pc:sldMk cId="2007956334" sldId="270"/>
            <ac:picMk id="3074" creationId="{A5901D0B-0604-4653-B872-8C5445A17F55}"/>
          </ac:picMkLst>
        </pc:picChg>
      </pc:sldChg>
      <pc:sldChg chg="addSp delSp modSp mod">
        <pc:chgData name="Lawver, Luke K" userId="e25beba7-1415-4a03-9f19-0bda9656056f" providerId="ADAL" clId="{C27D3490-1918-4BF7-90C6-8EDAFF1E4911}" dt="2022-01-18T00:10:30.962" v="87" actId="1076"/>
        <pc:sldMkLst>
          <pc:docMk/>
          <pc:sldMk cId="1644559634" sldId="273"/>
        </pc:sldMkLst>
        <pc:spChg chg="mod">
          <ac:chgData name="Lawver, Luke K" userId="e25beba7-1415-4a03-9f19-0bda9656056f" providerId="ADAL" clId="{C27D3490-1918-4BF7-90C6-8EDAFF1E4911}" dt="2022-01-18T00:04:44.024" v="0" actId="20577"/>
          <ac:spMkLst>
            <pc:docMk/>
            <pc:sldMk cId="1644559634" sldId="273"/>
            <ac:spMk id="3" creationId="{30B52066-D956-447C-811B-1974EB1A6830}"/>
          </ac:spMkLst>
        </pc:spChg>
        <pc:picChg chg="add mod modCrop">
          <ac:chgData name="Lawver, Luke K" userId="e25beba7-1415-4a03-9f19-0bda9656056f" providerId="ADAL" clId="{C27D3490-1918-4BF7-90C6-8EDAFF1E4911}" dt="2022-01-18T00:10:30.962" v="87" actId="1076"/>
          <ac:picMkLst>
            <pc:docMk/>
            <pc:sldMk cId="1644559634" sldId="273"/>
            <ac:picMk id="5" creationId="{56015F7B-375D-46AD-B199-FFB11B895540}"/>
          </ac:picMkLst>
        </pc:picChg>
        <pc:picChg chg="del">
          <ac:chgData name="Lawver, Luke K" userId="e25beba7-1415-4a03-9f19-0bda9656056f" providerId="ADAL" clId="{C27D3490-1918-4BF7-90C6-8EDAFF1E4911}" dt="2022-01-18T00:10:07.834" v="75" actId="478"/>
          <ac:picMkLst>
            <pc:docMk/>
            <pc:sldMk cId="1644559634" sldId="273"/>
            <ac:picMk id="8" creationId="{6D6EA2E7-4214-491F-AC68-CF6DB790280D}"/>
          </ac:picMkLst>
        </pc:picChg>
      </pc:sldChg>
      <pc:sldChg chg="addSp delSp modSp mod">
        <pc:chgData name="Lawver, Luke K" userId="e25beba7-1415-4a03-9f19-0bda9656056f" providerId="ADAL" clId="{C27D3490-1918-4BF7-90C6-8EDAFF1E4911}" dt="2022-01-18T03:24:32.747" v="849" actId="20577"/>
        <pc:sldMkLst>
          <pc:docMk/>
          <pc:sldMk cId="3027007500" sldId="277"/>
        </pc:sldMkLst>
        <pc:spChg chg="mod">
          <ac:chgData name="Lawver, Luke K" userId="e25beba7-1415-4a03-9f19-0bda9656056f" providerId="ADAL" clId="{C27D3490-1918-4BF7-90C6-8EDAFF1E4911}" dt="2022-01-18T03:24:32.747" v="849" actId="20577"/>
          <ac:spMkLst>
            <pc:docMk/>
            <pc:sldMk cId="3027007500" sldId="277"/>
            <ac:spMk id="3" creationId="{30B52066-D956-447C-811B-1974EB1A6830}"/>
          </ac:spMkLst>
        </pc:spChg>
        <pc:picChg chg="del mod">
          <ac:chgData name="Lawver, Luke K" userId="e25beba7-1415-4a03-9f19-0bda9656056f" providerId="ADAL" clId="{C27D3490-1918-4BF7-90C6-8EDAFF1E4911}" dt="2022-01-18T00:07:11.350" v="56" actId="478"/>
          <ac:picMkLst>
            <pc:docMk/>
            <pc:sldMk cId="3027007500" sldId="277"/>
            <ac:picMk id="5" creationId="{2E6CFBC3-F2FE-4BEB-8FE8-472676964D71}"/>
          </ac:picMkLst>
        </pc:picChg>
        <pc:picChg chg="add mod ord">
          <ac:chgData name="Lawver, Luke K" userId="e25beba7-1415-4a03-9f19-0bda9656056f" providerId="ADAL" clId="{C27D3490-1918-4BF7-90C6-8EDAFF1E4911}" dt="2022-01-18T00:08:28.386" v="70" actId="1076"/>
          <ac:picMkLst>
            <pc:docMk/>
            <pc:sldMk cId="3027007500" sldId="277"/>
            <ac:picMk id="6" creationId="{21433A6C-F353-49C8-9123-BF5D0C8C3BE5}"/>
          </ac:picMkLst>
        </pc:picChg>
        <pc:picChg chg="add mod ord">
          <ac:chgData name="Lawver, Luke K" userId="e25beba7-1415-4a03-9f19-0bda9656056f" providerId="ADAL" clId="{C27D3490-1918-4BF7-90C6-8EDAFF1E4911}" dt="2022-01-18T03:04:44.716" v="486" actId="1076"/>
          <ac:picMkLst>
            <pc:docMk/>
            <pc:sldMk cId="3027007500" sldId="277"/>
            <ac:picMk id="8" creationId="{94D06333-047E-4CE7-8B10-79B0DD4D6282}"/>
          </ac:picMkLst>
        </pc:picChg>
        <pc:picChg chg="del">
          <ac:chgData name="Lawver, Luke K" userId="e25beba7-1415-4a03-9f19-0bda9656056f" providerId="ADAL" clId="{C27D3490-1918-4BF7-90C6-8EDAFF1E4911}" dt="2022-01-18T03:04:33.277" v="480" actId="478"/>
          <ac:picMkLst>
            <pc:docMk/>
            <pc:sldMk cId="3027007500" sldId="277"/>
            <ac:picMk id="9" creationId="{6C1A9C70-F702-455B-825A-7CAB33D65D81}"/>
          </ac:picMkLst>
        </pc:picChg>
        <pc:picChg chg="del">
          <ac:chgData name="Lawver, Luke K" userId="e25beba7-1415-4a03-9f19-0bda9656056f" providerId="ADAL" clId="{C27D3490-1918-4BF7-90C6-8EDAFF1E4911}" dt="2022-01-18T00:07:08.651" v="54" actId="478"/>
          <ac:picMkLst>
            <pc:docMk/>
            <pc:sldMk cId="3027007500" sldId="277"/>
            <ac:picMk id="12" creationId="{58CE2F42-A128-4F08-A0ED-CB93E2B1C61B}"/>
          </ac:picMkLst>
        </pc:picChg>
        <pc:picChg chg="del">
          <ac:chgData name="Lawver, Luke K" userId="e25beba7-1415-4a03-9f19-0bda9656056f" providerId="ADAL" clId="{C27D3490-1918-4BF7-90C6-8EDAFF1E4911}" dt="2022-01-18T00:07:08.177" v="53" actId="478"/>
          <ac:picMkLst>
            <pc:docMk/>
            <pc:sldMk cId="3027007500" sldId="277"/>
            <ac:picMk id="13" creationId="{531526E0-812E-4D38-BA93-FFBDEF949E7C}"/>
          </ac:picMkLst>
        </pc:picChg>
        <pc:picChg chg="add mod">
          <ac:chgData name="Lawver, Luke K" userId="e25beba7-1415-4a03-9f19-0bda9656056f" providerId="ADAL" clId="{C27D3490-1918-4BF7-90C6-8EDAFF1E4911}" dt="2022-01-18T00:07:48.746" v="62" actId="1076"/>
          <ac:picMkLst>
            <pc:docMk/>
            <pc:sldMk cId="3027007500" sldId="277"/>
            <ac:picMk id="1026" creationId="{771A1775-C284-4630-9DD3-B68687732733}"/>
          </ac:picMkLst>
        </pc:picChg>
        <pc:picChg chg="del">
          <ac:chgData name="Lawver, Luke K" userId="e25beba7-1415-4a03-9f19-0bda9656056f" providerId="ADAL" clId="{C27D3490-1918-4BF7-90C6-8EDAFF1E4911}" dt="2022-01-18T00:07:07.723" v="52" actId="478"/>
          <ac:picMkLst>
            <pc:docMk/>
            <pc:sldMk cId="3027007500" sldId="277"/>
            <ac:picMk id="9218" creationId="{8E8CB247-964C-4677-914E-573ABD582875}"/>
          </ac:picMkLst>
        </pc:picChg>
        <pc:cxnChg chg="mod">
          <ac:chgData name="Lawver, Luke K" userId="e25beba7-1415-4a03-9f19-0bda9656056f" providerId="ADAL" clId="{C27D3490-1918-4BF7-90C6-8EDAFF1E4911}" dt="2022-01-18T03:04:47.994" v="487" actId="14100"/>
          <ac:cxnSpMkLst>
            <pc:docMk/>
            <pc:sldMk cId="3027007500" sldId="277"/>
            <ac:cxnSpMk id="11" creationId="{FE69035B-70B8-45E1-8D81-B846DFF8BB61}"/>
          </ac:cxnSpMkLst>
        </pc:cxnChg>
      </pc:sldChg>
      <pc:sldChg chg="addSp delSp modSp mod">
        <pc:chgData name="Lawver, Luke K" userId="e25beba7-1415-4a03-9f19-0bda9656056f" providerId="ADAL" clId="{C27D3490-1918-4BF7-90C6-8EDAFF1E4911}" dt="2022-01-18T02:47:54.968" v="433" actId="1076"/>
        <pc:sldMkLst>
          <pc:docMk/>
          <pc:sldMk cId="1275321367" sldId="279"/>
        </pc:sldMkLst>
        <pc:picChg chg="add mod">
          <ac:chgData name="Lawver, Luke K" userId="e25beba7-1415-4a03-9f19-0bda9656056f" providerId="ADAL" clId="{C27D3490-1918-4BF7-90C6-8EDAFF1E4911}" dt="2022-01-18T02:47:50.968" v="431" actId="1076"/>
          <ac:picMkLst>
            <pc:docMk/>
            <pc:sldMk cId="1275321367" sldId="279"/>
            <ac:picMk id="4" creationId="{9D23AAC7-EE4B-488E-8D7C-F9944B3C175E}"/>
          </ac:picMkLst>
        </pc:picChg>
        <pc:picChg chg="add mod">
          <ac:chgData name="Lawver, Luke K" userId="e25beba7-1415-4a03-9f19-0bda9656056f" providerId="ADAL" clId="{C27D3490-1918-4BF7-90C6-8EDAFF1E4911}" dt="2022-01-18T02:47:54.968" v="433" actId="1076"/>
          <ac:picMkLst>
            <pc:docMk/>
            <pc:sldMk cId="1275321367" sldId="279"/>
            <ac:picMk id="6" creationId="{31093E6E-7273-4A40-AB31-9EFAD1E82C13}"/>
          </ac:picMkLst>
        </pc:picChg>
        <pc:picChg chg="del">
          <ac:chgData name="Lawver, Luke K" userId="e25beba7-1415-4a03-9f19-0bda9656056f" providerId="ADAL" clId="{C27D3490-1918-4BF7-90C6-8EDAFF1E4911}" dt="2022-01-18T02:47:19.938" v="416" actId="478"/>
          <ac:picMkLst>
            <pc:docMk/>
            <pc:sldMk cId="1275321367" sldId="279"/>
            <ac:picMk id="7" creationId="{0E0A25C5-E79A-4478-B341-EFC90606729B}"/>
          </ac:picMkLst>
        </pc:picChg>
        <pc:picChg chg="del">
          <ac:chgData name="Lawver, Luke K" userId="e25beba7-1415-4a03-9f19-0bda9656056f" providerId="ADAL" clId="{C27D3490-1918-4BF7-90C6-8EDAFF1E4911}" dt="2022-01-18T02:47:28.032" v="422" actId="478"/>
          <ac:picMkLst>
            <pc:docMk/>
            <pc:sldMk cId="1275321367" sldId="279"/>
            <ac:picMk id="9" creationId="{B793D128-FC29-4484-8369-056D8E5E0164}"/>
          </ac:picMkLst>
        </pc:picChg>
      </pc:sldChg>
      <pc:sldChg chg="addSp delSp modSp mod">
        <pc:chgData name="Lawver, Luke K" userId="e25beba7-1415-4a03-9f19-0bda9656056f" providerId="ADAL" clId="{C27D3490-1918-4BF7-90C6-8EDAFF1E4911}" dt="2022-01-18T03:08:22.796" v="520" actId="1076"/>
        <pc:sldMkLst>
          <pc:docMk/>
          <pc:sldMk cId="1835905853" sldId="280"/>
        </pc:sldMkLst>
        <pc:spChg chg="add mod">
          <ac:chgData name="Lawver, Luke K" userId="e25beba7-1415-4a03-9f19-0bda9656056f" providerId="ADAL" clId="{C27D3490-1918-4BF7-90C6-8EDAFF1E4911}" dt="2022-01-18T03:01:47.612" v="468" actId="1076"/>
          <ac:spMkLst>
            <pc:docMk/>
            <pc:sldMk cId="1835905853" sldId="280"/>
            <ac:spMk id="6" creationId="{D52B6F4A-DF55-46D8-B381-A309C2ECDFB5}"/>
          </ac:spMkLst>
        </pc:spChg>
        <pc:picChg chg="del">
          <ac:chgData name="Lawver, Luke K" userId="e25beba7-1415-4a03-9f19-0bda9656056f" providerId="ADAL" clId="{C27D3490-1918-4BF7-90C6-8EDAFF1E4911}" dt="2022-01-18T03:01:13.419" v="434" actId="478"/>
          <ac:picMkLst>
            <pc:docMk/>
            <pc:sldMk cId="1835905853" sldId="280"/>
            <ac:picMk id="4" creationId="{D7F8DBF5-37B4-4120-963F-D8B5795C23BF}"/>
          </ac:picMkLst>
        </pc:picChg>
        <pc:picChg chg="add mod">
          <ac:chgData name="Lawver, Luke K" userId="e25beba7-1415-4a03-9f19-0bda9656056f" providerId="ADAL" clId="{C27D3490-1918-4BF7-90C6-8EDAFF1E4911}" dt="2022-01-18T03:08:22.796" v="520" actId="1076"/>
          <ac:picMkLst>
            <pc:docMk/>
            <pc:sldMk cId="1835905853" sldId="280"/>
            <ac:picMk id="5" creationId="{A8EADB38-8CAE-491D-BB78-08764100B2A1}"/>
          </ac:picMkLst>
        </pc:picChg>
      </pc:sldChg>
      <pc:sldChg chg="addSp delSp modSp mod">
        <pc:chgData name="Lawver, Luke K" userId="e25beba7-1415-4a03-9f19-0bda9656056f" providerId="ADAL" clId="{C27D3490-1918-4BF7-90C6-8EDAFF1E4911}" dt="2022-01-18T03:08:13.228" v="518" actId="1076"/>
        <pc:sldMkLst>
          <pc:docMk/>
          <pc:sldMk cId="3024363922" sldId="282"/>
        </pc:sldMkLst>
        <pc:picChg chg="add mod">
          <ac:chgData name="Lawver, Luke K" userId="e25beba7-1415-4a03-9f19-0bda9656056f" providerId="ADAL" clId="{C27D3490-1918-4BF7-90C6-8EDAFF1E4911}" dt="2022-01-18T03:07:49.246" v="507" actId="1076"/>
          <ac:picMkLst>
            <pc:docMk/>
            <pc:sldMk cId="3024363922" sldId="282"/>
            <ac:picMk id="4" creationId="{DCC85DC9-74A1-40FD-BFE0-E604F66F6E9C}"/>
          </ac:picMkLst>
        </pc:picChg>
        <pc:picChg chg="del">
          <ac:chgData name="Lawver, Luke K" userId="e25beba7-1415-4a03-9f19-0bda9656056f" providerId="ADAL" clId="{C27D3490-1918-4BF7-90C6-8EDAFF1E4911}" dt="2022-01-18T03:06:35.870" v="488" actId="478"/>
          <ac:picMkLst>
            <pc:docMk/>
            <pc:sldMk cId="3024363922" sldId="282"/>
            <ac:picMk id="5" creationId="{5FBD85E9-B86D-4CF2-AE78-CD3A6286B0CC}"/>
          </ac:picMkLst>
        </pc:picChg>
        <pc:picChg chg="del mod">
          <ac:chgData name="Lawver, Luke K" userId="e25beba7-1415-4a03-9f19-0bda9656056f" providerId="ADAL" clId="{C27D3490-1918-4BF7-90C6-8EDAFF1E4911}" dt="2022-01-18T03:07:10.183" v="500" actId="478"/>
          <ac:picMkLst>
            <pc:docMk/>
            <pc:sldMk cId="3024363922" sldId="282"/>
            <ac:picMk id="7" creationId="{43F207B2-57D2-4BC9-A64B-A779AE907444}"/>
          </ac:picMkLst>
        </pc:picChg>
        <pc:picChg chg="add del mod ord">
          <ac:chgData name="Lawver, Luke K" userId="e25beba7-1415-4a03-9f19-0bda9656056f" providerId="ADAL" clId="{C27D3490-1918-4BF7-90C6-8EDAFF1E4911}" dt="2022-01-18T03:07:50.771" v="508" actId="478"/>
          <ac:picMkLst>
            <pc:docMk/>
            <pc:sldMk cId="3024363922" sldId="282"/>
            <ac:picMk id="8" creationId="{B93EF01F-D609-46D4-AFFD-2D78BBC608AC}"/>
          </ac:picMkLst>
        </pc:picChg>
        <pc:picChg chg="add mod modCrop">
          <ac:chgData name="Lawver, Luke K" userId="e25beba7-1415-4a03-9f19-0bda9656056f" providerId="ADAL" clId="{C27D3490-1918-4BF7-90C6-8EDAFF1E4911}" dt="2022-01-18T03:08:13.228" v="518" actId="1076"/>
          <ac:picMkLst>
            <pc:docMk/>
            <pc:sldMk cId="3024363922" sldId="282"/>
            <ac:picMk id="10" creationId="{37168F14-04E7-4AE6-8448-986F0AE459D9}"/>
          </ac:picMkLst>
        </pc:picChg>
      </pc:sldChg>
    </pc:docChg>
  </pc:docChgLst>
  <pc:docChgLst>
    <pc:chgData name="Lawver, Luke K" userId="e25beba7-1415-4a03-9f19-0bda9656056f" providerId="ADAL" clId="{4514A80F-295C-4C21-BE8A-168E18AE89A6}"/>
    <pc:docChg chg="modSld">
      <pc:chgData name="Lawver, Luke K" userId="e25beba7-1415-4a03-9f19-0bda9656056f" providerId="ADAL" clId="{4514A80F-295C-4C21-BE8A-168E18AE89A6}" dt="2022-01-27T21:13:02.666" v="11" actId="20577"/>
      <pc:docMkLst>
        <pc:docMk/>
      </pc:docMkLst>
      <pc:sldChg chg="modSp">
        <pc:chgData name="Lawver, Luke K" userId="e25beba7-1415-4a03-9f19-0bda9656056f" providerId="ADAL" clId="{4514A80F-295C-4C21-BE8A-168E18AE89A6}" dt="2022-01-27T21:13:02.666" v="11" actId="20577"/>
        <pc:sldMkLst>
          <pc:docMk/>
          <pc:sldMk cId="1177210279" sldId="259"/>
        </pc:sldMkLst>
        <pc:spChg chg="mod">
          <ac:chgData name="Lawver, Luke K" userId="e25beba7-1415-4a03-9f19-0bda9656056f" providerId="ADAL" clId="{4514A80F-295C-4C21-BE8A-168E18AE89A6}" dt="2022-01-27T21:13:02.666" v="11" actId="20577"/>
          <ac:spMkLst>
            <pc:docMk/>
            <pc:sldMk cId="1177210279" sldId="259"/>
            <ac:spMk id="3" creationId="{30B52066-D956-447C-811B-1974EB1A68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97118-6B89-4413-A49E-B9C68424B1D9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E3F0D-3BBB-4FDB-BCE1-CB4B7A3B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25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Electronics would die in days without proper shielding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3F0D-3BBB-4FDB-BCE1-CB4B7A3B8F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4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Adding avionics makes a satellite much more complex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3F0D-3BBB-4FDB-BCE1-CB4B7A3B8F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8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Adding avionics makes a satellite much more complex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3F0D-3BBB-4FDB-BCE1-CB4B7A3B8F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5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Adding avionics makes a satellite much more complex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3F0D-3BBB-4FDB-BCE1-CB4B7A3B8F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7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929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930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142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605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37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4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61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1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6554" y="1125941"/>
            <a:ext cx="6054093" cy="1938992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/>
          </a:bodyPr>
          <a:lstStyle/>
          <a:p>
            <a:r>
              <a:rPr lang="en-US" dirty="0">
                <a:latin typeface="Roboto"/>
                <a:ea typeface="Roboto"/>
              </a:rPr>
              <a:t>OrCa2 CubeSat History Design, Fabrication, and Integration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929" y="3793067"/>
            <a:ext cx="6795913" cy="217230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dirty="0"/>
              <a:t>Georgia Tech Space Systems Design Lab – Luke Lawver</a:t>
            </a:r>
          </a:p>
          <a:p>
            <a:r>
              <a:rPr lang="en-US" dirty="0">
                <a:latin typeface="Roboto Condensed Light"/>
                <a:ea typeface="Roboto Condensed Light"/>
              </a:rPr>
              <a:t>Advisor - Dr. Brian Gunter</a:t>
            </a:r>
          </a:p>
          <a:p>
            <a:r>
              <a:rPr lang="en-US" dirty="0">
                <a:latin typeface="Roboto Condensed Light"/>
                <a:ea typeface="Roboto Condensed Light"/>
              </a:rPr>
              <a:t>1/18/22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D06333-047E-4CE7-8B10-79B0DD4D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521" y="63134"/>
            <a:ext cx="5311350" cy="354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433A6C-F353-49C8-9123-BF5D0C8C3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003" y="3314700"/>
            <a:ext cx="5080000" cy="3543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93" y="1290051"/>
            <a:ext cx="3827055" cy="3299045"/>
          </a:xfrm>
        </p:spPr>
        <p:txBody>
          <a:bodyPr>
            <a:normAutofit/>
          </a:bodyPr>
          <a:lstStyle/>
          <a:p>
            <a:r>
              <a:rPr lang="en-US" dirty="0"/>
              <a:t>Torque rods x3</a:t>
            </a:r>
          </a:p>
          <a:p>
            <a:r>
              <a:rPr lang="en-US" dirty="0"/>
              <a:t>Reaction wheel x1</a:t>
            </a:r>
          </a:p>
          <a:p>
            <a:r>
              <a:rPr lang="en-US" dirty="0"/>
              <a:t>Sun sensor</a:t>
            </a:r>
          </a:p>
          <a:p>
            <a:r>
              <a:rPr lang="en-US" dirty="0"/>
              <a:t>GPS Antennas</a:t>
            </a:r>
          </a:p>
          <a:p>
            <a:r>
              <a:rPr lang="en-US" dirty="0"/>
              <a:t>IMU</a:t>
            </a:r>
          </a:p>
          <a:p>
            <a:r>
              <a:rPr lang="en-US" dirty="0"/>
              <a:t>Magnetometer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ADCS</a:t>
            </a:r>
          </a:p>
        </p:txBody>
      </p:sp>
      <p:pic>
        <p:nvPicPr>
          <p:cNvPr id="9220" name="Picture 4" descr="SpaceQuest Ltd">
            <a:extLst>
              <a:ext uri="{FF2B5EF4-FFF2-40B4-BE49-F238E27FC236}">
                <a16:creationId xmlns:a16="http://schemas.microsoft.com/office/drawing/2014/main" id="{23E7F0DA-6675-48C2-BF39-249E55754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40" y="32654"/>
            <a:ext cx="2668503" cy="266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69035B-70B8-45E1-8D81-B846DFF8BB61}"/>
              </a:ext>
            </a:extLst>
          </p:cNvPr>
          <p:cNvCxnSpPr>
            <a:cxnSpLocks/>
          </p:cNvCxnSpPr>
          <p:nvPr/>
        </p:nvCxnSpPr>
        <p:spPr>
          <a:xfrm>
            <a:off x="6323428" y="1554480"/>
            <a:ext cx="2863253" cy="664845"/>
          </a:xfrm>
          <a:prstGeom prst="straightConnector1">
            <a:avLst/>
          </a:prstGeom>
          <a:ln w="57150">
            <a:solidFill>
              <a:srgbClr val="A79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Updated MAI400_Specifications">
            <a:extLst>
              <a:ext uri="{FF2B5EF4-FFF2-40B4-BE49-F238E27FC236}">
                <a16:creationId xmlns:a16="http://schemas.microsoft.com/office/drawing/2014/main" id="{771A1775-C284-4630-9DD3-B68687732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81" y="3855538"/>
            <a:ext cx="1447982" cy="144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00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4833310" cy="5064883"/>
          </a:xfrm>
        </p:spPr>
        <p:txBody>
          <a:bodyPr>
            <a:normAutofit/>
          </a:bodyPr>
          <a:lstStyle/>
          <a:p>
            <a:r>
              <a:rPr lang="en-US" dirty="0"/>
              <a:t>Requires ~10 mm of aluminum shielding</a:t>
            </a:r>
          </a:p>
          <a:p>
            <a:pPr lvl="1"/>
            <a:r>
              <a:rPr lang="en-US" dirty="0"/>
              <a:t>1 year survival time</a:t>
            </a:r>
          </a:p>
          <a:p>
            <a:pPr lvl="1"/>
            <a:r>
              <a:rPr lang="en-US" dirty="0"/>
              <a:t>Test efficacy of shielding</a:t>
            </a:r>
          </a:p>
          <a:p>
            <a:pPr lvl="1"/>
            <a:r>
              <a:rPr lang="en-US" dirty="0" err="1"/>
              <a:t>GTOSat</a:t>
            </a:r>
            <a:r>
              <a:rPr lang="en-US" dirty="0"/>
              <a:t> used ~7 mm of aluminum shielding</a:t>
            </a:r>
          </a:p>
          <a:p>
            <a:r>
              <a:rPr lang="en-US" dirty="0"/>
              <a:t>Passing through Van Allen Belts twice per orbit</a:t>
            </a:r>
          </a:p>
          <a:p>
            <a:r>
              <a:rPr lang="en-US" dirty="0"/>
              <a:t>Measure radiation dosage onboard</a:t>
            </a:r>
          </a:p>
          <a:p>
            <a:pPr lvl="1"/>
            <a:r>
              <a:rPr lang="en-US" dirty="0"/>
              <a:t>Simple to implement (ADC converter)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Radiation Shielding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B07C4-2B36-46EA-AFF7-B2C970A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75" y="624468"/>
            <a:ext cx="6501925" cy="39363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45B8F3-0CDA-4F19-86C0-DC53B86F357D}"/>
              </a:ext>
            </a:extLst>
          </p:cNvPr>
          <p:cNvSpPr txBox="1">
            <a:spLocks/>
          </p:cNvSpPr>
          <p:nvPr/>
        </p:nvSpPr>
        <p:spPr>
          <a:xfrm>
            <a:off x="9623874" y="4521447"/>
            <a:ext cx="3365067" cy="765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Credit: Ariel Tokarz</a:t>
            </a:r>
          </a:p>
        </p:txBody>
      </p:sp>
    </p:spTree>
    <p:extLst>
      <p:ext uri="{BB962C8B-B14F-4D97-AF65-F5344CB8AC3E}">
        <p14:creationId xmlns:p14="http://schemas.microsoft.com/office/powerpoint/2010/main" val="391441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Current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3AAC7-EE4B-488E-8D7C-F9944B3C1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46" y="1215483"/>
            <a:ext cx="7324127" cy="5419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093E6E-7273-4A40-AB31-9EFAD1E82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346" y="1024420"/>
            <a:ext cx="4288582" cy="290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21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Current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ADB38-8CAE-491D-BB78-08764100B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215483"/>
            <a:ext cx="7896478" cy="517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2B6F4A-DF55-46D8-B381-A309C2ECDFB5}"/>
              </a:ext>
            </a:extLst>
          </p:cNvPr>
          <p:cNvSpPr txBox="1"/>
          <p:nvPr/>
        </p:nvSpPr>
        <p:spPr>
          <a:xfrm>
            <a:off x="9706364" y="4004393"/>
            <a:ext cx="29523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Side panels removed</a:t>
            </a:r>
          </a:p>
        </p:txBody>
      </p:sp>
    </p:spTree>
    <p:extLst>
      <p:ext uri="{BB962C8B-B14F-4D97-AF65-F5344CB8AC3E}">
        <p14:creationId xmlns:p14="http://schemas.microsoft.com/office/powerpoint/2010/main" val="183590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Current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85DC9-74A1-40FD-BFE0-E604F66F6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84736"/>
            <a:ext cx="6233933" cy="4382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168F14-04E7-4AE6-8448-986F0AE45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7" t="7452"/>
          <a:stretch/>
        </p:blipFill>
        <p:spPr>
          <a:xfrm>
            <a:off x="6343649" y="564627"/>
            <a:ext cx="5570947" cy="404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63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30822"/>
            <a:ext cx="11430000" cy="4596355"/>
          </a:xfrm>
        </p:spPr>
        <p:txBody>
          <a:bodyPr/>
          <a:lstStyle/>
          <a:p>
            <a:r>
              <a:rPr lang="en-US"/>
              <a:t>All parts machined in Montgomery Knight shop</a:t>
            </a:r>
          </a:p>
          <a:p>
            <a:r>
              <a:rPr lang="en-US"/>
              <a:t>Must </a:t>
            </a:r>
            <a:r>
              <a:rPr lang="en-US" err="1"/>
              <a:t>alodine</a:t>
            </a:r>
            <a:r>
              <a:rPr lang="en-US"/>
              <a:t>/anodize all parts to prevent outgassing</a:t>
            </a:r>
          </a:p>
          <a:p>
            <a:r>
              <a:rPr lang="en-US"/>
              <a:t>Hard anodized baseplate – Al 7075</a:t>
            </a:r>
          </a:p>
          <a:p>
            <a:pPr lvl="1"/>
            <a:r>
              <a:rPr lang="en-US"/>
              <a:t>Tight tolerances from launch provider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Fabrication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446B82E-DDC2-4170-AB16-89E0AE266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7792" r="4321" b="12663"/>
          <a:stretch/>
        </p:blipFill>
        <p:spPr bwMode="auto">
          <a:xfrm>
            <a:off x="1146515" y="3203660"/>
            <a:ext cx="7076967" cy="345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B79D0-E02C-431B-A93F-B54232BF6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595"/>
          <a:stretch/>
        </p:blipFill>
        <p:spPr>
          <a:xfrm>
            <a:off x="8539090" y="2258405"/>
            <a:ext cx="3271909" cy="371557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DE4DFD-E200-4DB0-B5A0-CA5A32746269}"/>
              </a:ext>
            </a:extLst>
          </p:cNvPr>
          <p:cNvCxnSpPr/>
          <p:nvPr/>
        </p:nvCxnSpPr>
        <p:spPr>
          <a:xfrm>
            <a:off x="11310425" y="3854987"/>
            <a:ext cx="0" cy="6822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ADBD35-3CB2-4B9D-9053-92C701B56824}"/>
              </a:ext>
            </a:extLst>
          </p:cNvPr>
          <p:cNvCxnSpPr>
            <a:cxnSpLocks/>
          </p:cNvCxnSpPr>
          <p:nvPr/>
        </p:nvCxnSpPr>
        <p:spPr>
          <a:xfrm flipV="1">
            <a:off x="11310425" y="4748711"/>
            <a:ext cx="0" cy="6195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39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3190875" cy="143246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Outer Structure Fabrication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/>
              <a:t>Spring 2021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189222A-1CDD-4149-B401-C9BFCE892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87" y="3939779"/>
            <a:ext cx="4586322" cy="257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479DC45-5943-4275-9707-C990156C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87" y="139942"/>
            <a:ext cx="6372225" cy="35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FA1E7F84-D1F6-4E54-BA04-12C807C1D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96" t="4010" r="15715" b="2878"/>
          <a:stretch/>
        </p:blipFill>
        <p:spPr>
          <a:xfrm>
            <a:off x="312576" y="2817253"/>
            <a:ext cx="5086584" cy="37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9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/>
              <a:t>Fall 2021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F56FA8-D8AC-4764-B31B-526ABCCD4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r="21069"/>
          <a:stretch/>
        </p:blipFill>
        <p:spPr bwMode="auto">
          <a:xfrm>
            <a:off x="527537" y="1474412"/>
            <a:ext cx="5669281" cy="490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A9573BC-A7EB-4EB9-B4F7-3D79CCD5D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18" y="479889"/>
            <a:ext cx="5628735" cy="316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D9AA9F0-6D05-4B97-9B2B-182295868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18" y="3645320"/>
            <a:ext cx="4436987" cy="249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78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7118350" cy="5441794"/>
          </a:xfrm>
        </p:spPr>
        <p:txBody>
          <a:bodyPr>
            <a:normAutofit/>
          </a:bodyPr>
          <a:lstStyle/>
          <a:p>
            <a:r>
              <a:rPr lang="en-US" dirty="0"/>
              <a:t>Flight unit due in May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Building and testing engineering unit</a:t>
            </a:r>
          </a:p>
          <a:p>
            <a:pPr lvl="1"/>
            <a:r>
              <a:rPr lang="en-US" dirty="0"/>
              <a:t>Shutter mechanism </a:t>
            </a:r>
          </a:p>
          <a:p>
            <a:pPr lvl="1"/>
            <a:r>
              <a:rPr lang="en-US" dirty="0"/>
              <a:t>Avionics suitcase</a:t>
            </a:r>
          </a:p>
          <a:p>
            <a:pPr lvl="1"/>
            <a:r>
              <a:rPr lang="en-US" dirty="0"/>
              <a:t>Deployment switches</a:t>
            </a:r>
          </a:p>
          <a:p>
            <a:pPr lvl="1"/>
            <a:r>
              <a:rPr lang="en-US" dirty="0"/>
              <a:t>Mounting/testing hardware</a:t>
            </a:r>
          </a:p>
          <a:p>
            <a:pPr lvl="1"/>
            <a:r>
              <a:rPr lang="en-US" dirty="0"/>
              <a:t>Vibration testing mount</a:t>
            </a:r>
          </a:p>
          <a:p>
            <a:pPr lvl="1"/>
            <a:r>
              <a:rPr lang="en-US" dirty="0"/>
              <a:t>And much more…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/>
              <a:t>What now?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AB8698-8302-4E16-AB89-B02FB29DD842}"/>
              </a:ext>
            </a:extLst>
          </p:cNvPr>
          <p:cNvSpPr txBox="1">
            <a:spLocks/>
          </p:cNvSpPr>
          <p:nvPr/>
        </p:nvSpPr>
        <p:spPr>
          <a:xfrm>
            <a:off x="6848475" y="1215484"/>
            <a:ext cx="4572000" cy="5441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Integration and Testing</a:t>
            </a:r>
          </a:p>
          <a:p>
            <a:pPr lvl="1"/>
            <a:r>
              <a:rPr lang="en-US" dirty="0"/>
              <a:t>Vibe testing</a:t>
            </a:r>
          </a:p>
          <a:p>
            <a:pPr lvl="1"/>
            <a:r>
              <a:rPr lang="en-US" dirty="0"/>
              <a:t>Refined structural and modal analysis</a:t>
            </a:r>
          </a:p>
          <a:p>
            <a:pPr lvl="1"/>
            <a:r>
              <a:rPr lang="en-US" dirty="0"/>
              <a:t>Imager testing</a:t>
            </a:r>
          </a:p>
          <a:p>
            <a:pPr lvl="1"/>
            <a:r>
              <a:rPr lang="en-US" dirty="0"/>
              <a:t>Shutter testing</a:t>
            </a:r>
          </a:p>
          <a:p>
            <a:pPr lvl="1"/>
            <a:r>
              <a:rPr lang="en-US" dirty="0"/>
              <a:t>ADCS testing</a:t>
            </a:r>
          </a:p>
          <a:p>
            <a:pPr lvl="1"/>
            <a:r>
              <a:rPr lang="en-US" dirty="0"/>
              <a:t>Solar panel testing</a:t>
            </a:r>
          </a:p>
          <a:p>
            <a:pPr lvl="1"/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633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5957596" cy="4596355"/>
          </a:xfrm>
        </p:spPr>
        <p:txBody>
          <a:bodyPr/>
          <a:lstStyle/>
          <a:p>
            <a:r>
              <a:rPr lang="en-US" dirty="0"/>
              <a:t>Flying on an Atlas V on June 22, 2022</a:t>
            </a:r>
          </a:p>
          <a:p>
            <a:pPr lvl="1"/>
            <a:r>
              <a:rPr lang="en-US" dirty="0"/>
              <a:t>Vandenburg AFB</a:t>
            </a:r>
          </a:p>
          <a:p>
            <a:endParaRPr lang="en-US" dirty="0"/>
          </a:p>
          <a:p>
            <a:r>
              <a:rPr lang="en-US" dirty="0"/>
              <a:t>Delivery to launch provider in May 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/>
              <a:t>Future</a:t>
            </a:r>
            <a:r>
              <a:rPr lang="en-US"/>
              <a:t> </a:t>
            </a:r>
            <a:r>
              <a:rPr lang="en-US" b="0"/>
              <a:t>Plans</a:t>
            </a:r>
          </a:p>
        </p:txBody>
      </p:sp>
      <p:pic>
        <p:nvPicPr>
          <p:cNvPr id="1026" name="Picture 2" descr="ULA Atlas V successfully launches with GOES-S - NASASpaceFlight.com">
            <a:extLst>
              <a:ext uri="{FF2B5EF4-FFF2-40B4-BE49-F238E27FC236}">
                <a16:creationId xmlns:a16="http://schemas.microsoft.com/office/drawing/2014/main" id="{AED94CA1-294E-4328-912D-B197DA470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r="23301"/>
          <a:stretch/>
        </p:blipFill>
        <p:spPr bwMode="auto">
          <a:xfrm>
            <a:off x="6870367" y="466530"/>
            <a:ext cx="4861324" cy="555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46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194"/>
            <a:ext cx="6769940" cy="339383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12U CubeSat</a:t>
            </a:r>
          </a:p>
          <a:p>
            <a:r>
              <a:rPr lang="en-US" sz="2400" dirty="0"/>
              <a:t>Reflector for GT ground stations (GT SORT)</a:t>
            </a:r>
          </a:p>
          <a:p>
            <a:pPr lvl="1"/>
            <a:r>
              <a:rPr lang="en-US" dirty="0"/>
              <a:t>Colored panels</a:t>
            </a:r>
          </a:p>
          <a:p>
            <a:pPr lvl="1"/>
            <a:r>
              <a:rPr lang="en-US" dirty="0"/>
              <a:t>Corner cube reflectors</a:t>
            </a:r>
          </a:p>
          <a:p>
            <a:r>
              <a:rPr lang="en-US" sz="2400" dirty="0"/>
              <a:t>Corner reflectors tracked with ground-based laser-ranging</a:t>
            </a:r>
          </a:p>
          <a:p>
            <a:r>
              <a:rPr lang="en-US" sz="2400" dirty="0"/>
              <a:t>Different colored panels to be measured based on observed frequencies</a:t>
            </a:r>
          </a:p>
          <a:p>
            <a:r>
              <a:rPr lang="en-US" sz="2400" dirty="0"/>
              <a:t>Designed and built in 6 weeks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Or</a:t>
            </a:r>
            <a:r>
              <a:rPr lang="en-US" b="0"/>
              <a:t>bital </a:t>
            </a:r>
            <a:r>
              <a:rPr lang="en-US">
                <a:solidFill>
                  <a:schemeClr val="tx1"/>
                </a:solidFill>
              </a:rPr>
              <a:t>Ca</a:t>
            </a:r>
            <a:r>
              <a:rPr lang="en-US" b="0"/>
              <a:t>libration Mission History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99BBDC-9932-4B4C-A97F-1E8B12536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3810"/>
          <a:stretch/>
        </p:blipFill>
        <p:spPr bwMode="auto">
          <a:xfrm>
            <a:off x="7150940" y="1066194"/>
            <a:ext cx="4660060" cy="371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FE591-A7E7-4966-A0BB-09650C175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893" y="4531747"/>
            <a:ext cx="3215951" cy="2058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9EB9A9-8F61-4935-9935-06B5D6062F86}"/>
              </a:ext>
            </a:extLst>
          </p:cNvPr>
          <p:cNvSpPr/>
          <p:nvPr/>
        </p:nvSpPr>
        <p:spPr>
          <a:xfrm>
            <a:off x="2575131" y="4528061"/>
            <a:ext cx="3215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Georgia Tech Space Object Research Telescope (GT-SORT)</a:t>
            </a:r>
          </a:p>
        </p:txBody>
      </p:sp>
    </p:spTree>
    <p:extLst>
      <p:ext uri="{BB962C8B-B14F-4D97-AF65-F5344CB8AC3E}">
        <p14:creationId xmlns:p14="http://schemas.microsoft.com/office/powerpoint/2010/main" val="1177210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200" y="1249868"/>
            <a:ext cx="7931150" cy="131181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Thanks to Dr. Gunter and the </a:t>
            </a:r>
            <a:r>
              <a:rPr lang="en-US" err="1"/>
              <a:t>OrCa</a:t>
            </a:r>
            <a:r>
              <a:rPr lang="en-US"/>
              <a:t> Team!</a:t>
            </a:r>
          </a:p>
          <a:p>
            <a:pPr lvl="1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Thank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1AB2E2-CB09-46BE-ABEB-B3ED42C68770}"/>
              </a:ext>
            </a:extLst>
          </p:cNvPr>
          <p:cNvSpPr txBox="1">
            <a:spLocks/>
          </p:cNvSpPr>
          <p:nvPr/>
        </p:nvSpPr>
        <p:spPr>
          <a:xfrm>
            <a:off x="3822700" y="3110895"/>
            <a:ext cx="4800600" cy="1537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200"/>
              <a:t>Questions??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02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3"/>
            <a:ext cx="5527611" cy="3446955"/>
          </a:xfrm>
        </p:spPr>
        <p:txBody>
          <a:bodyPr>
            <a:normAutofit/>
          </a:bodyPr>
          <a:lstStyle/>
          <a:p>
            <a:r>
              <a:rPr lang="en-US" sz="2400" dirty="0"/>
              <a:t>Improve space domain awareness</a:t>
            </a:r>
          </a:p>
          <a:p>
            <a:r>
              <a:rPr lang="en-US" sz="2400" dirty="0"/>
              <a:t>Improve tracking and identification of resident space objects (RSOs)</a:t>
            </a:r>
          </a:p>
          <a:p>
            <a:r>
              <a:rPr lang="en-US" sz="2400" dirty="0"/>
              <a:t>Highly eccentric geosynchronous transfer orbit (GTO)</a:t>
            </a:r>
          </a:p>
          <a:p>
            <a:pPr lvl="1"/>
            <a:r>
              <a:rPr lang="en-US" sz="2000" dirty="0"/>
              <a:t>Unique for a CubeSat</a:t>
            </a:r>
          </a:p>
          <a:p>
            <a:pPr lvl="1"/>
            <a:r>
              <a:rPr lang="en-US" sz="2000" dirty="0"/>
              <a:t>Unique challenges for tracking and space environment</a:t>
            </a:r>
          </a:p>
          <a:p>
            <a:pPr lvl="1"/>
            <a:r>
              <a:rPr lang="en-US" sz="2000" dirty="0"/>
              <a:t>Apogee past 30,000 km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Or</a:t>
            </a:r>
            <a:r>
              <a:rPr lang="en-US" b="0"/>
              <a:t>bital </a:t>
            </a:r>
            <a:r>
              <a:rPr lang="en-US">
                <a:solidFill>
                  <a:schemeClr val="tx1"/>
                </a:solidFill>
              </a:rPr>
              <a:t>Ca</a:t>
            </a:r>
            <a:r>
              <a:rPr lang="en-US" b="0"/>
              <a:t>libration Mission 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D420D-CE71-42D1-897E-B9F5A08F1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096" y="1576873"/>
            <a:ext cx="5343361" cy="370425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AF372DB-47DB-4761-8D6A-85A5EEBF6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5" y="4662438"/>
            <a:ext cx="3491982" cy="196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863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6299718" cy="4596355"/>
          </a:xfrm>
        </p:spPr>
        <p:txBody>
          <a:bodyPr/>
          <a:lstStyle/>
          <a:p>
            <a:r>
              <a:rPr lang="en-US" dirty="0"/>
              <a:t>Following in the footsteps of </a:t>
            </a:r>
            <a:r>
              <a:rPr lang="en-US" dirty="0" err="1"/>
              <a:t>OrCa</a:t>
            </a:r>
            <a:endParaRPr lang="en-US" dirty="0"/>
          </a:p>
          <a:p>
            <a:r>
              <a:rPr lang="en-US" dirty="0"/>
              <a:t>What’s new?</a:t>
            </a:r>
          </a:p>
          <a:p>
            <a:pPr lvl="1"/>
            <a:r>
              <a:rPr lang="en-US" dirty="0"/>
              <a:t>Onboard imager</a:t>
            </a:r>
          </a:p>
          <a:p>
            <a:pPr lvl="1"/>
            <a:r>
              <a:rPr lang="en-US" dirty="0"/>
              <a:t>Radiation experiment</a:t>
            </a:r>
          </a:p>
          <a:p>
            <a:pPr lvl="1"/>
            <a:r>
              <a:rPr lang="en-US" dirty="0"/>
              <a:t>ADCS</a:t>
            </a:r>
          </a:p>
          <a:p>
            <a:pPr lvl="1"/>
            <a:r>
              <a:rPr lang="en-US" dirty="0"/>
              <a:t>Prototype SSDL power board</a:t>
            </a:r>
          </a:p>
          <a:p>
            <a:endParaRPr lang="en-US" dirty="0"/>
          </a:p>
          <a:p>
            <a:r>
              <a:rPr lang="en-US" dirty="0"/>
              <a:t>Timeline</a:t>
            </a:r>
          </a:p>
          <a:p>
            <a:pPr lvl="1"/>
            <a:r>
              <a:rPr lang="en-US" dirty="0"/>
              <a:t>Delivery May 2022</a:t>
            </a:r>
          </a:p>
          <a:p>
            <a:pPr lvl="1"/>
            <a:r>
              <a:rPr lang="en-US" dirty="0"/>
              <a:t>Launch June 2022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What is </a:t>
            </a:r>
            <a:r>
              <a:rPr lang="en-US">
                <a:solidFill>
                  <a:schemeClr val="tx1"/>
                </a:solidFill>
              </a:rPr>
              <a:t>Or</a:t>
            </a:r>
            <a:r>
              <a:rPr lang="en-US" b="0"/>
              <a:t>bital </a:t>
            </a:r>
            <a:r>
              <a:rPr lang="en-US">
                <a:solidFill>
                  <a:schemeClr val="tx1"/>
                </a:solidFill>
              </a:rPr>
              <a:t>Ca</a:t>
            </a:r>
            <a:r>
              <a:rPr lang="en-US" b="0"/>
              <a:t>libration </a:t>
            </a:r>
            <a:r>
              <a:rPr lang="en-US">
                <a:solidFill>
                  <a:schemeClr val="tx1"/>
                </a:solidFill>
              </a:rPr>
              <a:t>2</a:t>
            </a:r>
            <a:r>
              <a:rPr lang="en-US" b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5F7B-375D-46AD-B199-FFB11B895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2" t="4833"/>
          <a:stretch/>
        </p:blipFill>
        <p:spPr>
          <a:xfrm>
            <a:off x="6381750" y="1215483"/>
            <a:ext cx="5505450" cy="42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59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215485"/>
            <a:ext cx="7220339" cy="76882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/>
              <a:t>Observable from Georgia Tech ground stations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Primary Mission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AD7200-531C-473A-8192-DDCEE24807E0}"/>
              </a:ext>
            </a:extLst>
          </p:cNvPr>
          <p:cNvSpPr txBox="1"/>
          <p:nvPr/>
        </p:nvSpPr>
        <p:spPr>
          <a:xfrm>
            <a:off x="472751" y="2074590"/>
            <a:ext cx="5119396" cy="1346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Colored Panels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Precisely colored and measured 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Reflect specific wavelengths that are used to detect satellite orientation.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9BB0C-A1AB-49AB-AFF0-4113AD540A71}"/>
              </a:ext>
            </a:extLst>
          </p:cNvPr>
          <p:cNvSpPr txBox="1"/>
          <p:nvPr/>
        </p:nvSpPr>
        <p:spPr>
          <a:xfrm>
            <a:off x="5744547" y="2074674"/>
            <a:ext cx="5119396" cy="159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Corner Cube Reflectors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Measurable with ground-based laser methods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Calculate distance using t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ime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of flight methods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B215EA-7D1A-4E30-9946-10778092EC0E}"/>
              </a:ext>
            </a:extLst>
          </p:cNvPr>
          <p:cNvSpPr txBox="1">
            <a:spLocks/>
          </p:cNvSpPr>
          <p:nvPr/>
        </p:nvSpPr>
        <p:spPr>
          <a:xfrm>
            <a:off x="381000" y="5734352"/>
            <a:ext cx="7220339" cy="768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800"/>
              <a:t>Improve tracking and identification of resident space objects (RSOs)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AE355D9-5EDE-492E-A326-F1A0E7438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15975" r="17266" b="36374"/>
          <a:stretch/>
        </p:blipFill>
        <p:spPr bwMode="auto">
          <a:xfrm>
            <a:off x="584524" y="3760178"/>
            <a:ext cx="4419600" cy="175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ism Corner cube">
            <a:extLst>
              <a:ext uri="{FF2B5EF4-FFF2-40B4-BE49-F238E27FC236}">
                <a16:creationId xmlns:a16="http://schemas.microsoft.com/office/drawing/2014/main" id="{63111407-7C0F-4531-B867-CAE13EAC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18" y="310858"/>
            <a:ext cx="2461846" cy="177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ner Cube Retroreflectors | Laser Optics | Altechna">
            <a:extLst>
              <a:ext uri="{FF2B5EF4-FFF2-40B4-BE49-F238E27FC236}">
                <a16:creationId xmlns:a16="http://schemas.microsoft.com/office/drawing/2014/main" id="{D39392DB-7BA4-4593-B594-E9C2BB705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11" y="3400677"/>
            <a:ext cx="4012135" cy="225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04F4F-7206-4987-B5EA-4BF479884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525" y="3612467"/>
            <a:ext cx="2834640" cy="22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70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11430000" cy="1596140"/>
          </a:xfrm>
        </p:spPr>
        <p:txBody>
          <a:bodyPr>
            <a:normAutofit/>
          </a:bodyPr>
          <a:lstStyle/>
          <a:p>
            <a:r>
              <a:rPr lang="en-US" dirty="0"/>
              <a:t>Extreme radiation environment limits operational duration of electronics </a:t>
            </a:r>
          </a:p>
          <a:p>
            <a:pPr lvl="1"/>
            <a:r>
              <a:rPr lang="en-US" dirty="0"/>
              <a:t>Expecting ~1 year operational period w/ 3/8” aluminum shielding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Secondary 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884BA-C198-48E0-9CF6-D4774EBEE219}"/>
              </a:ext>
            </a:extLst>
          </p:cNvPr>
          <p:cNvSpPr txBox="1"/>
          <p:nvPr/>
        </p:nvSpPr>
        <p:spPr>
          <a:xfrm>
            <a:off x="808654" y="3012226"/>
            <a:ext cx="4590660" cy="254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Custom power board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being developed by the OrCa2 team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Funded by Aerospace corporation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Hoping to create a flexible, low-cost solution for future SSDL missions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341F5-57A4-43B8-9737-6406FC59E2D1}"/>
              </a:ext>
            </a:extLst>
          </p:cNvPr>
          <p:cNvSpPr txBox="1"/>
          <p:nvPr/>
        </p:nvSpPr>
        <p:spPr>
          <a:xfrm>
            <a:off x="5924939" y="3012226"/>
            <a:ext cx="45906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Radiation Dosimeter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164EE-DA83-451D-A145-1F5DAE31A76A}"/>
              </a:ext>
            </a:extLst>
          </p:cNvPr>
          <p:cNvSpPr txBox="1"/>
          <p:nvPr/>
        </p:nvSpPr>
        <p:spPr>
          <a:xfrm>
            <a:off x="5924939" y="4033923"/>
            <a:ext cx="45906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Monochrome Imager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50" name="Picture 2" descr="Nocturn U3 | Photonis Defense">
            <a:extLst>
              <a:ext uri="{FF2B5EF4-FFF2-40B4-BE49-F238E27FC236}">
                <a16:creationId xmlns:a16="http://schemas.microsoft.com/office/drawing/2014/main" id="{10A23A81-440F-4D42-AF74-6888E864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16" y="4458655"/>
            <a:ext cx="2094334" cy="20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28669"/>
            <a:ext cx="7543800" cy="4596355"/>
          </a:xfrm>
        </p:spPr>
        <p:txBody>
          <a:bodyPr/>
          <a:lstStyle/>
          <a:p>
            <a:r>
              <a:rPr lang="en-US" dirty="0"/>
              <a:t>Take images of stars and use astrometric calibration to obtain satellite orientation. </a:t>
            </a:r>
          </a:p>
          <a:p>
            <a:r>
              <a:rPr lang="en-US" dirty="0"/>
              <a:t>Design actuated cover</a:t>
            </a:r>
          </a:p>
          <a:p>
            <a:pPr lvl="1"/>
            <a:r>
              <a:rPr lang="en-US" dirty="0"/>
              <a:t>Prevent damage from direct Sun exposure</a:t>
            </a:r>
          </a:p>
          <a:p>
            <a:pPr lvl="1"/>
            <a:r>
              <a:rPr lang="en-US" dirty="0"/>
              <a:t>Contain debris in the case of lens damage during launch. </a:t>
            </a:r>
          </a:p>
          <a:p>
            <a:pPr lvl="1"/>
            <a:r>
              <a:rPr lang="en-US" dirty="0"/>
              <a:t>Prevent possibility of imaging during deployment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/>
              <a:t>Imager</a:t>
            </a:r>
          </a:p>
        </p:txBody>
      </p:sp>
      <p:pic>
        <p:nvPicPr>
          <p:cNvPr id="4" name="Picture 2" descr="Nocturn U3 | Photonis Defense">
            <a:extLst>
              <a:ext uri="{FF2B5EF4-FFF2-40B4-BE49-F238E27FC236}">
                <a16:creationId xmlns:a16="http://schemas.microsoft.com/office/drawing/2014/main" id="{5E199131-546E-44B7-889B-53A62C38E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96" y="3903096"/>
            <a:ext cx="2094334" cy="20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50mm Cr Series Fixed Focal Length Lens">
            <a:extLst>
              <a:ext uri="{FF2B5EF4-FFF2-40B4-BE49-F238E27FC236}">
                <a16:creationId xmlns:a16="http://schemas.microsoft.com/office/drawing/2014/main" id="{D37EA75F-294F-4B6B-ADF4-4CA0F69DA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47" y="4465071"/>
            <a:ext cx="2308451" cy="17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DBB1D-A8FD-40EF-B96A-E316606965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370" b="4154"/>
          <a:stretch/>
        </p:blipFill>
        <p:spPr>
          <a:xfrm>
            <a:off x="7914111" y="210552"/>
            <a:ext cx="3971394" cy="35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0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5910167" cy="4596355"/>
          </a:xfrm>
        </p:spPr>
        <p:txBody>
          <a:bodyPr>
            <a:normAutofit/>
          </a:bodyPr>
          <a:lstStyle/>
          <a:p>
            <a:r>
              <a:rPr lang="en-US" dirty="0"/>
              <a:t>GOM Space BP4 + P31 Stack</a:t>
            </a:r>
          </a:p>
          <a:p>
            <a:pPr lvl="1"/>
            <a:r>
              <a:rPr lang="en-US" dirty="0"/>
              <a:t>Mission primary</a:t>
            </a:r>
          </a:p>
          <a:p>
            <a:pPr lvl="1"/>
            <a:r>
              <a:rPr lang="en-US" dirty="0"/>
              <a:t>Proven, shock/vibe tested</a:t>
            </a:r>
          </a:p>
          <a:p>
            <a:pPr lvl="1"/>
            <a:r>
              <a:rPr lang="en-US" dirty="0"/>
              <a:t>Long lead time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Custom power board</a:t>
            </a:r>
          </a:p>
          <a:p>
            <a:pPr lvl="1"/>
            <a:r>
              <a:rPr lang="en-US" dirty="0"/>
              <a:t>Funded by Aerospace Corp. </a:t>
            </a:r>
          </a:p>
          <a:p>
            <a:pPr lvl="1"/>
            <a:r>
              <a:rPr lang="en-US" dirty="0"/>
              <a:t>Build for ~$100 in raw materials</a:t>
            </a:r>
          </a:p>
          <a:p>
            <a:pPr lvl="1"/>
            <a:r>
              <a:rPr lang="en-US" dirty="0"/>
              <a:t>Design custom PCB to be adapted to future SSDL missions</a:t>
            </a:r>
          </a:p>
          <a:p>
            <a:pPr lvl="1"/>
            <a:r>
              <a:rPr lang="en-US" dirty="0"/>
              <a:t>Must qualify system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Power </a:t>
            </a:r>
          </a:p>
        </p:txBody>
      </p:sp>
      <p:pic>
        <p:nvPicPr>
          <p:cNvPr id="4098" name="Picture 2" descr="GOMspace | NanoPower BP4">
            <a:extLst>
              <a:ext uri="{FF2B5EF4-FFF2-40B4-BE49-F238E27FC236}">
                <a16:creationId xmlns:a16="http://schemas.microsoft.com/office/drawing/2014/main" id="{EEE2A9EA-7B5A-4EAC-9C95-C57F6E2F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229" y="3613188"/>
            <a:ext cx="3636723" cy="27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OMspace | NanoPower P31u">
            <a:extLst>
              <a:ext uri="{FF2B5EF4-FFF2-40B4-BE49-F238E27FC236}">
                <a16:creationId xmlns:a16="http://schemas.microsoft.com/office/drawing/2014/main" id="{DCD6B534-182F-4FA5-897F-2A385269C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80" y="368563"/>
            <a:ext cx="3390450" cy="329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130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2066-D956-447C-811B-1974EB1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5972175" cy="45963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Integrated into aluminum box with 3/8” shielding on all sides</a:t>
            </a:r>
          </a:p>
          <a:p>
            <a:r>
              <a:rPr lang="en-US" dirty="0"/>
              <a:t>Easily removable for accelerated integration and testing</a:t>
            </a:r>
          </a:p>
          <a:p>
            <a:r>
              <a:rPr lang="en-US" dirty="0"/>
              <a:t>Avionics Stack</a:t>
            </a:r>
          </a:p>
          <a:p>
            <a:pPr lvl="1"/>
            <a:r>
              <a:rPr lang="en-US" dirty="0" err="1"/>
              <a:t>GOMSpace</a:t>
            </a:r>
            <a:r>
              <a:rPr lang="en-US" dirty="0"/>
              <a:t> Power and Battery Stack</a:t>
            </a:r>
          </a:p>
          <a:p>
            <a:pPr lvl="1"/>
            <a:r>
              <a:rPr lang="en-US" dirty="0"/>
              <a:t>SSDL Power and Battery Stack</a:t>
            </a:r>
          </a:p>
          <a:p>
            <a:pPr lvl="1"/>
            <a:r>
              <a:rPr lang="en-US" dirty="0" err="1"/>
              <a:t>Beaglebone</a:t>
            </a:r>
            <a:r>
              <a:rPr lang="en-US" dirty="0"/>
              <a:t> Flight computer and motherboard</a:t>
            </a:r>
          </a:p>
          <a:p>
            <a:pPr lvl="1"/>
            <a:r>
              <a:rPr lang="en-US" dirty="0" err="1"/>
              <a:t>GlobalStar</a:t>
            </a:r>
            <a:r>
              <a:rPr lang="en-US" dirty="0"/>
              <a:t> Simplex </a:t>
            </a:r>
          </a:p>
          <a:p>
            <a:pPr lvl="1"/>
            <a:r>
              <a:rPr lang="en-US" dirty="0"/>
              <a:t>Software Defined Radio (SDR)</a:t>
            </a:r>
          </a:p>
          <a:p>
            <a:pPr lvl="1"/>
            <a:r>
              <a:rPr lang="en-US" dirty="0"/>
              <a:t>Radiation Experiment(s)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B5E-AE84-4609-9D09-11F5FC7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Avionics</a:t>
            </a:r>
          </a:p>
        </p:txBody>
      </p:sp>
      <p:pic>
        <p:nvPicPr>
          <p:cNvPr id="3074" name="Picture 2" descr="Beaglebone Black Wireless - BeagleBoard | Mouser">
            <a:extLst>
              <a:ext uri="{FF2B5EF4-FFF2-40B4-BE49-F238E27FC236}">
                <a16:creationId xmlns:a16="http://schemas.microsoft.com/office/drawing/2014/main" id="{A5901D0B-0604-4653-B872-8C5445A17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98" y="4142678"/>
            <a:ext cx="3316273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34F1E-46A8-459A-8B8B-5B7AAC37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42" y="609600"/>
            <a:ext cx="535565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5633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5E99393BE4184C8B90D192933FE185" ma:contentTypeVersion="11" ma:contentTypeDescription="Create a new document." ma:contentTypeScope="" ma:versionID="c48b994c1ea3c32c3308cc7a933a20e2">
  <xsd:schema xmlns:xsd="http://www.w3.org/2001/XMLSchema" xmlns:xs="http://www.w3.org/2001/XMLSchema" xmlns:p="http://schemas.microsoft.com/office/2006/metadata/properties" xmlns:ns3="80970ee3-61b4-459c-8d74-ab7882ad434e" xmlns:ns4="4139fb71-e584-4815-9ee7-d0827d2e141c" targetNamespace="http://schemas.microsoft.com/office/2006/metadata/properties" ma:root="true" ma:fieldsID="c69f0527854d4b16fa9a6173fda138da" ns3:_="" ns4:_="">
    <xsd:import namespace="80970ee3-61b4-459c-8d74-ab7882ad434e"/>
    <xsd:import namespace="4139fb71-e584-4815-9ee7-d0827d2e14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970ee3-61b4-459c-8d74-ab7882ad43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39fb71-e584-4815-9ee7-d0827d2e141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422A2F-4093-48FB-93D1-C1600C56FD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3E31DC-20A4-451E-B48C-16DCF2C346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970ee3-61b4-459c-8d74-ab7882ad434e"/>
    <ds:schemaRef ds:uri="4139fb71-e584-4815-9ee7-d0827d2e14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C07327-8A9C-4FFA-BD59-847333B90969}">
  <ds:schemaRefs>
    <ds:schemaRef ds:uri="80970ee3-61b4-459c-8d74-ab7882ad434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4139fb71-e584-4815-9ee7-d0827d2e141c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450</TotalTime>
  <Words>612</Words>
  <Application>Microsoft Office PowerPoint</Application>
  <PresentationFormat>Widescreen</PresentationFormat>
  <Paragraphs>137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Roboto Condensed Light</vt:lpstr>
      <vt:lpstr>Roboto</vt:lpstr>
      <vt:lpstr>Custom Design</vt:lpstr>
      <vt:lpstr>1_Custom Design</vt:lpstr>
      <vt:lpstr>2_Custom Design</vt:lpstr>
      <vt:lpstr>OrCa2 CubeSat History Design, Fabrication, and Integration</vt:lpstr>
      <vt:lpstr>Orbital Calibration Mission History</vt:lpstr>
      <vt:lpstr>Orbital Calibration Mission History</vt:lpstr>
      <vt:lpstr>What is Orbital Calibration 2?</vt:lpstr>
      <vt:lpstr>Primary Mission</vt:lpstr>
      <vt:lpstr>Secondary Missions</vt:lpstr>
      <vt:lpstr>Imager</vt:lpstr>
      <vt:lpstr>Power </vt:lpstr>
      <vt:lpstr>Avionics</vt:lpstr>
      <vt:lpstr>ADCS</vt:lpstr>
      <vt:lpstr>Radiation Shielding</vt:lpstr>
      <vt:lpstr>Current Design</vt:lpstr>
      <vt:lpstr>Current Design</vt:lpstr>
      <vt:lpstr>Current Design</vt:lpstr>
      <vt:lpstr>Fabrication</vt:lpstr>
      <vt:lpstr>Spring 2021</vt:lpstr>
      <vt:lpstr>Fall 2021</vt:lpstr>
      <vt:lpstr>What now?</vt:lpstr>
      <vt:lpstr>Future Plans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Lawver, Luke K</cp:lastModifiedBy>
  <cp:revision>3</cp:revision>
  <dcterms:created xsi:type="dcterms:W3CDTF">2016-03-09T16:46:53Z</dcterms:created>
  <dcterms:modified xsi:type="dcterms:W3CDTF">2022-01-27T21:51:14Z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0x010100585E99393BE4184C8B90D192933FE185</vt:lpwstr>
  </property>
</Properties>
</file>