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4"/>
  </p:sldMasterIdLst>
  <p:notesMasterIdLst>
    <p:notesMasterId r:id="rId22"/>
  </p:notesMasterIdLst>
  <p:handoutMasterIdLst>
    <p:handoutMasterId r:id="rId23"/>
  </p:handoutMasterIdLst>
  <p:sldIdLst>
    <p:sldId id="257" r:id="rId5"/>
    <p:sldId id="1955" r:id="rId6"/>
    <p:sldId id="1936" r:id="rId7"/>
    <p:sldId id="1807" r:id="rId8"/>
    <p:sldId id="1217" r:id="rId9"/>
    <p:sldId id="1956" r:id="rId10"/>
    <p:sldId id="1946" r:id="rId11"/>
    <p:sldId id="1945" r:id="rId12"/>
    <p:sldId id="1967" r:id="rId13"/>
    <p:sldId id="1958" r:id="rId14"/>
    <p:sldId id="1959" r:id="rId15"/>
    <p:sldId id="1960" r:id="rId16"/>
    <p:sldId id="1944" r:id="rId17"/>
    <p:sldId id="1966" r:id="rId18"/>
    <p:sldId id="272" r:id="rId19"/>
    <p:sldId id="1963" r:id="rId20"/>
    <p:sldId id="1968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zabeth Levin" initials="EL" lastIdx="10" clrIdx="0"/>
  <p:cmAuthor id="1" name="JDERVAN" initials="J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99"/>
    <a:srgbClr val="FFF6B3"/>
    <a:srgbClr val="0432FF"/>
    <a:srgbClr val="FFFD78"/>
    <a:srgbClr val="FFFF00"/>
    <a:srgbClr val="F0D7A7"/>
    <a:srgbClr val="00682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4FA4F-859A-4EC7-B07E-1BA30668EABA}" v="51" dt="2022-03-29T14:04:37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6658" autoAdjust="0"/>
  </p:normalViewPr>
  <p:slideViewPr>
    <p:cSldViewPr snapToGrid="0">
      <p:cViewPr varScale="1">
        <p:scale>
          <a:sx n="127" d="100"/>
          <a:sy n="127" d="100"/>
        </p:scale>
        <p:origin x="762" y="114"/>
      </p:cViewPr>
      <p:guideLst>
        <p:guide orient="horz" pos="2160"/>
        <p:guide pos="2880"/>
      </p:guideLst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94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shnu" userId="2e602a69-a55e-4f1c-846f-19178bcf872f" providerId="ADAL" clId="{9E94FA4F-859A-4EC7-B07E-1BA30668EABA}"/>
    <pc:docChg chg="undo redo custSel addSld delSld modSld sldOrd modMainMaster">
      <pc:chgData name="Jishnu" userId="2e602a69-a55e-4f1c-846f-19178bcf872f" providerId="ADAL" clId="{9E94FA4F-859A-4EC7-B07E-1BA30668EABA}" dt="2022-03-30T17:47:01.328" v="4928"/>
      <pc:docMkLst>
        <pc:docMk/>
      </pc:docMkLst>
      <pc:sldChg chg="add del">
        <pc:chgData name="Jishnu" userId="2e602a69-a55e-4f1c-846f-19178bcf872f" providerId="ADAL" clId="{9E94FA4F-859A-4EC7-B07E-1BA30668EABA}" dt="2022-03-29T02:46:21.858" v="5" actId="47"/>
        <pc:sldMkLst>
          <pc:docMk/>
          <pc:sldMk cId="1383826108" sldId="256"/>
        </pc:sldMkLst>
      </pc:sldChg>
      <pc:sldChg chg="delSp modSp add mod ord">
        <pc:chgData name="Jishnu" userId="2e602a69-a55e-4f1c-846f-19178bcf872f" providerId="ADAL" clId="{9E94FA4F-859A-4EC7-B07E-1BA30668EABA}" dt="2022-03-30T17:47:01.328" v="4928"/>
        <pc:sldMkLst>
          <pc:docMk/>
          <pc:sldMk cId="3070732834" sldId="257"/>
        </pc:sldMkLst>
        <pc:spChg chg="del">
          <ac:chgData name="Jishnu" userId="2e602a69-a55e-4f1c-846f-19178bcf872f" providerId="ADAL" clId="{9E94FA4F-859A-4EC7-B07E-1BA30668EABA}" dt="2022-03-29T03:11:22.944" v="151" actId="478"/>
          <ac:spMkLst>
            <pc:docMk/>
            <pc:sldMk cId="3070732834" sldId="257"/>
            <ac:spMk id="3" creationId="{684186D5-52FD-194D-82D5-09D7341A5376}"/>
          </ac:spMkLst>
        </pc:spChg>
        <pc:spChg chg="mod">
          <ac:chgData name="Jishnu" userId="2e602a69-a55e-4f1c-846f-19178bcf872f" providerId="ADAL" clId="{9E94FA4F-859A-4EC7-B07E-1BA30668EABA}" dt="2022-03-29T04:51:29.045" v="3061" actId="1076"/>
          <ac:spMkLst>
            <pc:docMk/>
            <pc:sldMk cId="3070732834" sldId="257"/>
            <ac:spMk id="4" creationId="{2653E5AD-9F5D-A745-AA57-F011F3D3456E}"/>
          </ac:spMkLst>
        </pc:spChg>
      </pc:sldChg>
      <pc:sldChg chg="add del">
        <pc:chgData name="Jishnu" userId="2e602a69-a55e-4f1c-846f-19178bcf872f" providerId="ADAL" clId="{9E94FA4F-859A-4EC7-B07E-1BA30668EABA}" dt="2022-03-29T04:52:24.188" v="3112" actId="47"/>
        <pc:sldMkLst>
          <pc:docMk/>
          <pc:sldMk cId="2387493579" sldId="268"/>
        </pc:sldMkLst>
      </pc:sldChg>
      <pc:sldChg chg="modSp add mod ord">
        <pc:chgData name="Jishnu" userId="2e602a69-a55e-4f1c-846f-19178bcf872f" providerId="ADAL" clId="{9E94FA4F-859A-4EC7-B07E-1BA30668EABA}" dt="2022-03-29T13:27:14.424" v="4267" actId="20577"/>
        <pc:sldMkLst>
          <pc:docMk/>
          <pc:sldMk cId="534956342" sldId="272"/>
        </pc:sldMkLst>
        <pc:spChg chg="mod">
          <ac:chgData name="Jishnu" userId="2e602a69-a55e-4f1c-846f-19178bcf872f" providerId="ADAL" clId="{9E94FA4F-859A-4EC7-B07E-1BA30668EABA}" dt="2022-03-29T13:26:46.569" v="4261" actId="20577"/>
          <ac:spMkLst>
            <pc:docMk/>
            <pc:sldMk cId="534956342" sldId="272"/>
            <ac:spMk id="2" creationId="{1562E85E-8766-47FD-8DCC-CE320865ED5A}"/>
          </ac:spMkLst>
        </pc:spChg>
        <pc:spChg chg="mod">
          <ac:chgData name="Jishnu" userId="2e602a69-a55e-4f1c-846f-19178bcf872f" providerId="ADAL" clId="{9E94FA4F-859A-4EC7-B07E-1BA30668EABA}" dt="2022-03-29T13:27:14.424" v="4267" actId="20577"/>
          <ac:spMkLst>
            <pc:docMk/>
            <pc:sldMk cId="534956342" sldId="272"/>
            <ac:spMk id="5" creationId="{3CC35DF9-2A2E-478C-A915-59D60144E3A6}"/>
          </ac:spMkLst>
        </pc:spChg>
      </pc:sldChg>
      <pc:sldChg chg="delSp modSp add mod ord">
        <pc:chgData name="Jishnu" userId="2e602a69-a55e-4f1c-846f-19178bcf872f" providerId="ADAL" clId="{9E94FA4F-859A-4EC7-B07E-1BA30668EABA}" dt="2022-03-29T13:46:05.978" v="4295" actId="478"/>
        <pc:sldMkLst>
          <pc:docMk/>
          <pc:sldMk cId="1768596392" sldId="1217"/>
        </pc:sldMkLst>
        <pc:spChg chg="mod">
          <ac:chgData name="Jishnu" userId="2e602a69-a55e-4f1c-846f-19178bcf872f" providerId="ADAL" clId="{9E94FA4F-859A-4EC7-B07E-1BA30668EABA}" dt="2022-03-29T13:46:01.621" v="4294" actId="20577"/>
          <ac:spMkLst>
            <pc:docMk/>
            <pc:sldMk cId="1768596392" sldId="1217"/>
            <ac:spMk id="3" creationId="{DD878035-8AEC-413E-B162-5CA97A7E7FD8}"/>
          </ac:spMkLst>
        </pc:spChg>
        <pc:spChg chg="del mod">
          <ac:chgData name="Jishnu" userId="2e602a69-a55e-4f1c-846f-19178bcf872f" providerId="ADAL" clId="{9E94FA4F-859A-4EC7-B07E-1BA30668EABA}" dt="2022-03-29T13:46:05.978" v="4295" actId="478"/>
          <ac:spMkLst>
            <pc:docMk/>
            <pc:sldMk cId="1768596392" sldId="1217"/>
            <ac:spMk id="5" creationId="{B007DFBB-EBEC-46DD-98F3-B3A870EAAF5C}"/>
          </ac:spMkLst>
        </pc:spChg>
      </pc:sldChg>
      <pc:sldChg chg="delSp add mod">
        <pc:chgData name="Jishnu" userId="2e602a69-a55e-4f1c-846f-19178bcf872f" providerId="ADAL" clId="{9E94FA4F-859A-4EC7-B07E-1BA30668EABA}" dt="2022-03-29T03:11:56.613" v="155" actId="478"/>
        <pc:sldMkLst>
          <pc:docMk/>
          <pc:sldMk cId="388023826" sldId="1807"/>
        </pc:sldMkLst>
        <pc:spChg chg="del">
          <ac:chgData name="Jishnu" userId="2e602a69-a55e-4f1c-846f-19178bcf872f" providerId="ADAL" clId="{9E94FA4F-859A-4EC7-B07E-1BA30668EABA}" dt="2022-03-29T03:11:56.613" v="155" actId="478"/>
          <ac:spMkLst>
            <pc:docMk/>
            <pc:sldMk cId="388023826" sldId="1807"/>
            <ac:spMk id="5" creationId="{4F65655A-6EFA-9A4E-B3AC-4E9860A71800}"/>
          </ac:spMkLst>
        </pc:spChg>
      </pc:sldChg>
      <pc:sldChg chg="delSp add del mod">
        <pc:chgData name="Jishnu" userId="2e602a69-a55e-4f1c-846f-19178bcf872f" providerId="ADAL" clId="{9E94FA4F-859A-4EC7-B07E-1BA30668EABA}" dt="2022-03-29T03:11:50.849" v="154" actId="47"/>
        <pc:sldMkLst>
          <pc:docMk/>
          <pc:sldMk cId="3710135586" sldId="1917"/>
        </pc:sldMkLst>
        <pc:spChg chg="del">
          <ac:chgData name="Jishnu" userId="2e602a69-a55e-4f1c-846f-19178bcf872f" providerId="ADAL" clId="{9E94FA4F-859A-4EC7-B07E-1BA30668EABA}" dt="2022-03-29T03:11:31.948" v="152" actId="478"/>
          <ac:spMkLst>
            <pc:docMk/>
            <pc:sldMk cId="3710135586" sldId="1917"/>
            <ac:spMk id="6" creationId="{B30A1D39-1EC4-1F41-89EE-0CAC269CAEAC}"/>
          </ac:spMkLst>
        </pc:spChg>
      </pc:sldChg>
      <pc:sldChg chg="delSp add mod">
        <pc:chgData name="Jishnu" userId="2e602a69-a55e-4f1c-846f-19178bcf872f" providerId="ADAL" clId="{9E94FA4F-859A-4EC7-B07E-1BA30668EABA}" dt="2022-03-29T03:11:35.907" v="153" actId="478"/>
        <pc:sldMkLst>
          <pc:docMk/>
          <pc:sldMk cId="3126071586" sldId="1936"/>
        </pc:sldMkLst>
        <pc:spChg chg="del">
          <ac:chgData name="Jishnu" userId="2e602a69-a55e-4f1c-846f-19178bcf872f" providerId="ADAL" clId="{9E94FA4F-859A-4EC7-B07E-1BA30668EABA}" dt="2022-03-29T03:11:35.907" v="153" actId="478"/>
          <ac:spMkLst>
            <pc:docMk/>
            <pc:sldMk cId="3126071586" sldId="1936"/>
            <ac:spMk id="5" creationId="{4F65655A-6EFA-9A4E-B3AC-4E9860A71800}"/>
          </ac:spMkLst>
        </pc:spChg>
      </pc:sldChg>
      <pc:sldChg chg="add del">
        <pc:chgData name="Jishnu" userId="2e602a69-a55e-4f1c-846f-19178bcf872f" providerId="ADAL" clId="{9E94FA4F-859A-4EC7-B07E-1BA30668EABA}" dt="2022-03-29T02:46:21.858" v="5" actId="47"/>
        <pc:sldMkLst>
          <pc:docMk/>
          <pc:sldMk cId="874123211" sldId="1943"/>
        </pc:sldMkLst>
      </pc:sldChg>
      <pc:sldChg chg="add del">
        <pc:chgData name="Jishnu" userId="2e602a69-a55e-4f1c-846f-19178bcf872f" providerId="ADAL" clId="{9E94FA4F-859A-4EC7-B07E-1BA30668EABA}" dt="2022-03-29T03:12:14.175" v="156" actId="47"/>
        <pc:sldMkLst>
          <pc:docMk/>
          <pc:sldMk cId="12990935" sldId="1944"/>
        </pc:sldMkLst>
      </pc:sldChg>
      <pc:sldChg chg="delSp add mod ord">
        <pc:chgData name="Jishnu" userId="2e602a69-a55e-4f1c-846f-19178bcf872f" providerId="ADAL" clId="{9E94FA4F-859A-4EC7-B07E-1BA30668EABA}" dt="2022-03-29T04:33:16.724" v="2557" actId="478"/>
        <pc:sldMkLst>
          <pc:docMk/>
          <pc:sldMk cId="383581697" sldId="1944"/>
        </pc:sldMkLst>
        <pc:spChg chg="del">
          <ac:chgData name="Jishnu" userId="2e602a69-a55e-4f1c-846f-19178bcf872f" providerId="ADAL" clId="{9E94FA4F-859A-4EC7-B07E-1BA30668EABA}" dt="2022-03-29T04:33:16.724" v="2557" actId="478"/>
          <ac:spMkLst>
            <pc:docMk/>
            <pc:sldMk cId="383581697" sldId="1944"/>
            <ac:spMk id="6" creationId="{6DE18AF0-4655-4494-AE73-8B0F5D49DBA5}"/>
          </ac:spMkLst>
        </pc:spChg>
      </pc:sldChg>
      <pc:sldChg chg="addSp delSp modSp add mod">
        <pc:chgData name="Jishnu" userId="2e602a69-a55e-4f1c-846f-19178bcf872f" providerId="ADAL" clId="{9E94FA4F-859A-4EC7-B07E-1BA30668EABA}" dt="2022-03-29T03:27:18.254" v="268"/>
        <pc:sldMkLst>
          <pc:docMk/>
          <pc:sldMk cId="2863101143" sldId="1945"/>
        </pc:sldMkLst>
        <pc:spChg chg="del">
          <ac:chgData name="Jishnu" userId="2e602a69-a55e-4f1c-846f-19178bcf872f" providerId="ADAL" clId="{9E94FA4F-859A-4EC7-B07E-1BA30668EABA}" dt="2022-03-29T03:12:48.487" v="162" actId="478"/>
          <ac:spMkLst>
            <pc:docMk/>
            <pc:sldMk cId="2863101143" sldId="1945"/>
            <ac:spMk id="5" creationId="{28743A6F-E4C6-40EB-BFB8-4E002FDA8774}"/>
          </ac:spMkLst>
        </pc:spChg>
        <pc:spChg chg="add del mod">
          <ac:chgData name="Jishnu" userId="2e602a69-a55e-4f1c-846f-19178bcf872f" providerId="ADAL" clId="{9E94FA4F-859A-4EC7-B07E-1BA30668EABA}" dt="2022-03-29T03:27:18.254" v="268"/>
          <ac:spMkLst>
            <pc:docMk/>
            <pc:sldMk cId="2863101143" sldId="1945"/>
            <ac:spMk id="9" creationId="{23BD93AD-099A-4F4D-AA6B-B4EE1E28E159}"/>
          </ac:spMkLst>
        </pc:spChg>
        <pc:picChg chg="add del mod">
          <ac:chgData name="Jishnu" userId="2e602a69-a55e-4f1c-846f-19178bcf872f" providerId="ADAL" clId="{9E94FA4F-859A-4EC7-B07E-1BA30668EABA}" dt="2022-03-29T03:27:16.163" v="267" actId="21"/>
          <ac:picMkLst>
            <pc:docMk/>
            <pc:sldMk cId="2863101143" sldId="1945"/>
            <ac:picMk id="6" creationId="{C26C5AC6-E6A5-4270-AD16-18F427610E69}"/>
          </ac:picMkLst>
        </pc:picChg>
        <pc:picChg chg="del mod">
          <ac:chgData name="Jishnu" userId="2e602a69-a55e-4f1c-846f-19178bcf872f" providerId="ADAL" clId="{9E94FA4F-859A-4EC7-B07E-1BA30668EABA}" dt="2022-03-29T03:27:09.859" v="266" actId="478"/>
          <ac:picMkLst>
            <pc:docMk/>
            <pc:sldMk cId="2863101143" sldId="1945"/>
            <ac:picMk id="7" creationId="{35B30182-98F1-4E5C-B8BF-B3367040021F}"/>
          </ac:picMkLst>
        </pc:picChg>
        <pc:picChg chg="add mod">
          <ac:chgData name="Jishnu" userId="2e602a69-a55e-4f1c-846f-19178bcf872f" providerId="ADAL" clId="{9E94FA4F-859A-4EC7-B07E-1BA30668EABA}" dt="2022-03-29T03:27:18.254" v="268"/>
          <ac:picMkLst>
            <pc:docMk/>
            <pc:sldMk cId="2863101143" sldId="1945"/>
            <ac:picMk id="10" creationId="{58753B4E-2A6F-43DB-B262-74D87F15F765}"/>
          </ac:picMkLst>
        </pc:picChg>
      </pc:sldChg>
      <pc:sldChg chg="delSp modSp add mod ord">
        <pc:chgData name="Jishnu" userId="2e602a69-a55e-4f1c-846f-19178bcf872f" providerId="ADAL" clId="{9E94FA4F-859A-4EC7-B07E-1BA30668EABA}" dt="2022-03-29T14:13:42.010" v="4923" actId="20577"/>
        <pc:sldMkLst>
          <pc:docMk/>
          <pc:sldMk cId="224193252" sldId="1946"/>
        </pc:sldMkLst>
        <pc:spChg chg="mod">
          <ac:chgData name="Jishnu" userId="2e602a69-a55e-4f1c-846f-19178bcf872f" providerId="ADAL" clId="{9E94FA4F-859A-4EC7-B07E-1BA30668EABA}" dt="2022-03-29T14:13:42.010" v="4923" actId="20577"/>
          <ac:spMkLst>
            <pc:docMk/>
            <pc:sldMk cId="224193252" sldId="1946"/>
            <ac:spMk id="2" creationId="{6F008A42-5BCE-4719-A3F9-6DD64A1D9A0C}"/>
          </ac:spMkLst>
        </pc:spChg>
        <pc:spChg chg="del">
          <ac:chgData name="Jishnu" userId="2e602a69-a55e-4f1c-846f-19178bcf872f" providerId="ADAL" clId="{9E94FA4F-859A-4EC7-B07E-1BA30668EABA}" dt="2022-03-29T03:34:59.146" v="546" actId="478"/>
          <ac:spMkLst>
            <pc:docMk/>
            <pc:sldMk cId="224193252" sldId="1946"/>
            <ac:spMk id="5" creationId="{DD354621-2D4C-4C3A-99A0-FD4991D4119B}"/>
          </ac:spMkLst>
        </pc:spChg>
      </pc:sldChg>
      <pc:sldChg chg="add del">
        <pc:chgData name="Jishnu" userId="2e602a69-a55e-4f1c-846f-19178bcf872f" providerId="ADAL" clId="{9E94FA4F-859A-4EC7-B07E-1BA30668EABA}" dt="2022-03-29T03:12:15.587" v="157" actId="47"/>
        <pc:sldMkLst>
          <pc:docMk/>
          <pc:sldMk cId="1627481503" sldId="1947"/>
        </pc:sldMkLst>
      </pc:sldChg>
      <pc:sldChg chg="delSp modSp add del mod ord">
        <pc:chgData name="Jishnu" userId="2e602a69-a55e-4f1c-846f-19178bcf872f" providerId="ADAL" clId="{9E94FA4F-859A-4EC7-B07E-1BA30668EABA}" dt="2022-03-29T04:47:15.923" v="2994" actId="47"/>
        <pc:sldMkLst>
          <pc:docMk/>
          <pc:sldMk cId="898095312" sldId="1949"/>
        </pc:sldMkLst>
        <pc:spChg chg="del mod">
          <ac:chgData name="Jishnu" userId="2e602a69-a55e-4f1c-846f-19178bcf872f" providerId="ADAL" clId="{9E94FA4F-859A-4EC7-B07E-1BA30668EABA}" dt="2022-03-29T03:12:52.467" v="164" actId="478"/>
          <ac:spMkLst>
            <pc:docMk/>
            <pc:sldMk cId="898095312" sldId="1949"/>
            <ac:spMk id="8" creationId="{F00ECE5A-C2AD-4ABD-89FF-4169168443D1}"/>
          </ac:spMkLst>
        </pc:spChg>
      </pc:sldChg>
      <pc:sldChg chg="add del">
        <pc:chgData name="Jishnu" userId="2e602a69-a55e-4f1c-846f-19178bcf872f" providerId="ADAL" clId="{9E94FA4F-859A-4EC7-B07E-1BA30668EABA}" dt="2022-03-29T04:48:24.355" v="3037" actId="47"/>
        <pc:sldMkLst>
          <pc:docMk/>
          <pc:sldMk cId="2959095286" sldId="1950"/>
        </pc:sldMkLst>
      </pc:sldChg>
      <pc:sldChg chg="add del">
        <pc:chgData name="Jishnu" userId="2e602a69-a55e-4f1c-846f-19178bcf872f" providerId="ADAL" clId="{9E94FA4F-859A-4EC7-B07E-1BA30668EABA}" dt="2022-03-29T04:47:21.970" v="2995" actId="47"/>
        <pc:sldMkLst>
          <pc:docMk/>
          <pc:sldMk cId="4109348053" sldId="1953"/>
        </pc:sldMkLst>
      </pc:sldChg>
      <pc:sldChg chg="delSp add del mod">
        <pc:chgData name="Jishnu" userId="2e602a69-a55e-4f1c-846f-19178bcf872f" providerId="ADAL" clId="{9E94FA4F-859A-4EC7-B07E-1BA30668EABA}" dt="2022-03-29T04:48:23.183" v="3036" actId="47"/>
        <pc:sldMkLst>
          <pc:docMk/>
          <pc:sldMk cId="1105406762" sldId="1954"/>
        </pc:sldMkLst>
        <pc:spChg chg="del">
          <ac:chgData name="Jishnu" userId="2e602a69-a55e-4f1c-846f-19178bcf872f" providerId="ADAL" clId="{9E94FA4F-859A-4EC7-B07E-1BA30668EABA}" dt="2022-03-29T03:12:44.289" v="161" actId="478"/>
          <ac:spMkLst>
            <pc:docMk/>
            <pc:sldMk cId="1105406762" sldId="1954"/>
            <ac:spMk id="5" creationId="{75B49398-C849-4FA5-95D1-77B7D10F2372}"/>
          </ac:spMkLst>
        </pc:spChg>
      </pc:sldChg>
      <pc:sldChg chg="addSp delSp modSp new mod modClrScheme chgLayout">
        <pc:chgData name="Jishnu" userId="2e602a69-a55e-4f1c-846f-19178bcf872f" providerId="ADAL" clId="{9E94FA4F-859A-4EC7-B07E-1BA30668EABA}" dt="2022-03-29T15:40:19.842" v="4925" actId="478"/>
        <pc:sldMkLst>
          <pc:docMk/>
          <pc:sldMk cId="3627087917" sldId="1955"/>
        </pc:sldMkLst>
        <pc:spChg chg="mod ord">
          <ac:chgData name="Jishnu" userId="2e602a69-a55e-4f1c-846f-19178bcf872f" providerId="ADAL" clId="{9E94FA4F-859A-4EC7-B07E-1BA30668EABA}" dt="2022-03-29T14:01:36.256" v="4865" actId="26606"/>
          <ac:spMkLst>
            <pc:docMk/>
            <pc:sldMk cId="3627087917" sldId="1955"/>
            <ac:spMk id="2" creationId="{A9293477-5931-425F-A753-6EBC8A6B24E2}"/>
          </ac:spMkLst>
        </pc:spChg>
        <pc:spChg chg="mod">
          <ac:chgData name="Jishnu" userId="2e602a69-a55e-4f1c-846f-19178bcf872f" providerId="ADAL" clId="{9E94FA4F-859A-4EC7-B07E-1BA30668EABA}" dt="2022-03-29T14:01:36.256" v="4865" actId="26606"/>
          <ac:spMkLst>
            <pc:docMk/>
            <pc:sldMk cId="3627087917" sldId="1955"/>
            <ac:spMk id="3" creationId="{B1AE9459-36EF-4C9F-8CA6-CB3D8ABF54D7}"/>
          </ac:spMkLst>
        </pc:spChg>
        <pc:spChg chg="mod ord">
          <ac:chgData name="Jishnu" userId="2e602a69-a55e-4f1c-846f-19178bcf872f" providerId="ADAL" clId="{9E94FA4F-859A-4EC7-B07E-1BA30668EABA}" dt="2022-03-29T14:01:36.256" v="4865" actId="26606"/>
          <ac:spMkLst>
            <pc:docMk/>
            <pc:sldMk cId="3627087917" sldId="1955"/>
            <ac:spMk id="4" creationId="{B5B11579-DD0B-4302-9B1C-A01BF184F554}"/>
          </ac:spMkLst>
        </pc:spChg>
        <pc:spChg chg="add del mod">
          <ac:chgData name="Jishnu" userId="2e602a69-a55e-4f1c-846f-19178bcf872f" providerId="ADAL" clId="{9E94FA4F-859A-4EC7-B07E-1BA30668EABA}" dt="2022-03-29T15:40:19.842" v="4925" actId="478"/>
          <ac:spMkLst>
            <pc:docMk/>
            <pc:sldMk cId="3627087917" sldId="1955"/>
            <ac:spMk id="71" creationId="{FF06AF97-9A84-2D82-9CC4-98765BE28A1E}"/>
          </ac:spMkLst>
        </pc:spChg>
        <pc:picChg chg="add del mod">
          <ac:chgData name="Jishnu" userId="2e602a69-a55e-4f1c-846f-19178bcf872f" providerId="ADAL" clId="{9E94FA4F-859A-4EC7-B07E-1BA30668EABA}" dt="2022-03-29T03:31:35.939" v="286"/>
          <ac:picMkLst>
            <pc:docMk/>
            <pc:sldMk cId="3627087917" sldId="1955"/>
            <ac:picMk id="5" creationId="{96AD53D4-7245-435F-A377-36A595045083}"/>
          </ac:picMkLst>
        </pc:picChg>
        <pc:picChg chg="add mod">
          <ac:chgData name="Jishnu" userId="2e602a69-a55e-4f1c-846f-19178bcf872f" providerId="ADAL" clId="{9E94FA4F-859A-4EC7-B07E-1BA30668EABA}" dt="2022-03-29T14:01:36.256" v="4865" actId="26606"/>
          <ac:picMkLst>
            <pc:docMk/>
            <pc:sldMk cId="3627087917" sldId="1955"/>
            <ac:picMk id="2050" creationId="{5AF08B6E-5B9E-4748-BDA1-3F3820C5D393}"/>
          </ac:picMkLst>
        </pc:picChg>
      </pc:sldChg>
      <pc:sldChg chg="addSp delSp modSp new mod ord">
        <pc:chgData name="Jishnu" userId="2e602a69-a55e-4f1c-846f-19178bcf872f" providerId="ADAL" clId="{9E94FA4F-859A-4EC7-B07E-1BA30668EABA}" dt="2022-03-29T14:01:06.906" v="4861" actId="1076"/>
        <pc:sldMkLst>
          <pc:docMk/>
          <pc:sldMk cId="1207687081" sldId="1956"/>
        </pc:sldMkLst>
        <pc:spChg chg="mod">
          <ac:chgData name="Jishnu" userId="2e602a69-a55e-4f1c-846f-19178bcf872f" providerId="ADAL" clId="{9E94FA4F-859A-4EC7-B07E-1BA30668EABA}" dt="2022-03-29T13:56:30.686" v="4351" actId="20577"/>
          <ac:spMkLst>
            <pc:docMk/>
            <pc:sldMk cId="1207687081" sldId="1956"/>
            <ac:spMk id="2" creationId="{4D061551-AC37-4B8D-A050-5B0DCDABDB0F}"/>
          </ac:spMkLst>
        </pc:spChg>
        <pc:spChg chg="mod">
          <ac:chgData name="Jishnu" userId="2e602a69-a55e-4f1c-846f-19178bcf872f" providerId="ADAL" clId="{9E94FA4F-859A-4EC7-B07E-1BA30668EABA}" dt="2022-03-29T03:32:11.122" v="330" actId="20577"/>
          <ac:spMkLst>
            <pc:docMk/>
            <pc:sldMk cId="1207687081" sldId="1956"/>
            <ac:spMk id="3" creationId="{9CF363B0-4DBF-4FDA-81D0-00E4421B1508}"/>
          </ac:spMkLst>
        </pc:spChg>
        <pc:spChg chg="add del">
          <ac:chgData name="Jishnu" userId="2e602a69-a55e-4f1c-846f-19178bcf872f" providerId="ADAL" clId="{9E94FA4F-859A-4EC7-B07E-1BA30668EABA}" dt="2022-03-29T13:52:49.686" v="4301"/>
          <ac:spMkLst>
            <pc:docMk/>
            <pc:sldMk cId="1207687081" sldId="1956"/>
            <ac:spMk id="5" creationId="{30FBF84C-CE84-4065-8AD1-D1C83108E0A1}"/>
          </ac:spMkLst>
        </pc:spChg>
        <pc:picChg chg="add del mod modCrop">
          <ac:chgData name="Jishnu" userId="2e602a69-a55e-4f1c-846f-19178bcf872f" providerId="ADAL" clId="{9E94FA4F-859A-4EC7-B07E-1BA30668EABA}" dt="2022-03-29T14:00:54.014" v="4855" actId="478"/>
          <ac:picMkLst>
            <pc:docMk/>
            <pc:sldMk cId="1207687081" sldId="1956"/>
            <ac:picMk id="7" creationId="{0701C16D-BFA9-49DD-BDEE-544C03B72DDA}"/>
          </ac:picMkLst>
        </pc:picChg>
        <pc:picChg chg="add mod">
          <ac:chgData name="Jishnu" userId="2e602a69-a55e-4f1c-846f-19178bcf872f" providerId="ADAL" clId="{9E94FA4F-859A-4EC7-B07E-1BA30668EABA}" dt="2022-03-29T14:01:01.802" v="4859" actId="1076"/>
          <ac:picMkLst>
            <pc:docMk/>
            <pc:sldMk cId="1207687081" sldId="1956"/>
            <ac:picMk id="1028" creationId="{BA57EC9C-E8B1-426D-92B3-568A586B8523}"/>
          </ac:picMkLst>
        </pc:picChg>
        <pc:picChg chg="add mod">
          <ac:chgData name="Jishnu" userId="2e602a69-a55e-4f1c-846f-19178bcf872f" providerId="ADAL" clId="{9E94FA4F-859A-4EC7-B07E-1BA30668EABA}" dt="2022-03-29T14:01:06.906" v="4861" actId="1076"/>
          <ac:picMkLst>
            <pc:docMk/>
            <pc:sldMk cId="1207687081" sldId="1956"/>
            <ac:picMk id="1030" creationId="{4F51D94B-D285-408A-AFA9-6DE9F71CE506}"/>
          </ac:picMkLst>
        </pc:picChg>
      </pc:sldChg>
      <pc:sldChg chg="addSp delSp modSp new del mod modClrScheme chgLayout">
        <pc:chgData name="Jishnu" userId="2e602a69-a55e-4f1c-846f-19178bcf872f" providerId="ADAL" clId="{9E94FA4F-859A-4EC7-B07E-1BA30668EABA}" dt="2022-03-29T03:35:22.690" v="549" actId="47"/>
        <pc:sldMkLst>
          <pc:docMk/>
          <pc:sldMk cId="2391957029" sldId="1957"/>
        </pc:sldMkLst>
        <pc:spChg chg="del mod ord">
          <ac:chgData name="Jishnu" userId="2e602a69-a55e-4f1c-846f-19178bcf872f" providerId="ADAL" clId="{9E94FA4F-859A-4EC7-B07E-1BA30668EABA}" dt="2022-03-29T03:35:16.971" v="548" actId="700"/>
          <ac:spMkLst>
            <pc:docMk/>
            <pc:sldMk cId="2391957029" sldId="1957"/>
            <ac:spMk id="2" creationId="{F8BEB25D-937A-42B3-8704-320ACE2A02EC}"/>
          </ac:spMkLst>
        </pc:spChg>
        <pc:spChg chg="del mod ord">
          <ac:chgData name="Jishnu" userId="2e602a69-a55e-4f1c-846f-19178bcf872f" providerId="ADAL" clId="{9E94FA4F-859A-4EC7-B07E-1BA30668EABA}" dt="2022-03-29T03:35:16.971" v="548" actId="700"/>
          <ac:spMkLst>
            <pc:docMk/>
            <pc:sldMk cId="2391957029" sldId="1957"/>
            <ac:spMk id="3" creationId="{E6D75010-2AD5-4FE7-98B1-97E5686E64AE}"/>
          </ac:spMkLst>
        </pc:spChg>
        <pc:spChg chg="mod ord">
          <ac:chgData name="Jishnu" userId="2e602a69-a55e-4f1c-846f-19178bcf872f" providerId="ADAL" clId="{9E94FA4F-859A-4EC7-B07E-1BA30668EABA}" dt="2022-03-29T03:35:16.971" v="548" actId="700"/>
          <ac:spMkLst>
            <pc:docMk/>
            <pc:sldMk cId="2391957029" sldId="1957"/>
            <ac:spMk id="4" creationId="{6411DCF6-FCAA-48FF-84C1-096F78D92732}"/>
          </ac:spMkLst>
        </pc:spChg>
        <pc:spChg chg="add mod ord">
          <ac:chgData name="Jishnu" userId="2e602a69-a55e-4f1c-846f-19178bcf872f" providerId="ADAL" clId="{9E94FA4F-859A-4EC7-B07E-1BA30668EABA}" dt="2022-03-29T03:35:16.971" v="548" actId="700"/>
          <ac:spMkLst>
            <pc:docMk/>
            <pc:sldMk cId="2391957029" sldId="1957"/>
            <ac:spMk id="5" creationId="{72AB859D-F459-43B9-86B0-0B624452173E}"/>
          </ac:spMkLst>
        </pc:spChg>
        <pc:spChg chg="add mod ord">
          <ac:chgData name="Jishnu" userId="2e602a69-a55e-4f1c-846f-19178bcf872f" providerId="ADAL" clId="{9E94FA4F-859A-4EC7-B07E-1BA30668EABA}" dt="2022-03-29T03:35:16.971" v="548" actId="700"/>
          <ac:spMkLst>
            <pc:docMk/>
            <pc:sldMk cId="2391957029" sldId="1957"/>
            <ac:spMk id="6" creationId="{B2A6320B-3B90-4F79-93BF-FD3F7E9AE5D6}"/>
          </ac:spMkLst>
        </pc:spChg>
      </pc:sldChg>
      <pc:sldChg chg="modSp new del mod">
        <pc:chgData name="Jishnu" userId="2e602a69-a55e-4f1c-846f-19178bcf872f" providerId="ADAL" clId="{9E94FA4F-859A-4EC7-B07E-1BA30668EABA}" dt="2022-03-29T04:47:41.008" v="2996" actId="47"/>
        <pc:sldMkLst>
          <pc:docMk/>
          <pc:sldMk cId="3544968314" sldId="1957"/>
        </pc:sldMkLst>
        <pc:spChg chg="mod">
          <ac:chgData name="Jishnu" userId="2e602a69-a55e-4f1c-846f-19178bcf872f" providerId="ADAL" clId="{9E94FA4F-859A-4EC7-B07E-1BA30668EABA}" dt="2022-03-29T03:40:16.953" v="1037" actId="20577"/>
          <ac:spMkLst>
            <pc:docMk/>
            <pc:sldMk cId="3544968314" sldId="1957"/>
            <ac:spMk id="2" creationId="{C6BF22B6-35EF-42DB-899A-59D09C843DF7}"/>
          </ac:spMkLst>
        </pc:spChg>
        <pc:spChg chg="mod">
          <ac:chgData name="Jishnu" userId="2e602a69-a55e-4f1c-846f-19178bcf872f" providerId="ADAL" clId="{9E94FA4F-859A-4EC7-B07E-1BA30668EABA}" dt="2022-03-29T03:40:42.904" v="1086" actId="20577"/>
          <ac:spMkLst>
            <pc:docMk/>
            <pc:sldMk cId="3544968314" sldId="1957"/>
            <ac:spMk id="3" creationId="{DEEA7DEF-CFF3-40D1-8DAF-1C1BECC404CF}"/>
          </ac:spMkLst>
        </pc:spChg>
      </pc:sldChg>
      <pc:sldChg chg="modSp new mod">
        <pc:chgData name="Jishnu" userId="2e602a69-a55e-4f1c-846f-19178bcf872f" providerId="ADAL" clId="{9E94FA4F-859A-4EC7-B07E-1BA30668EABA}" dt="2022-03-29T04:48:03.549" v="3035" actId="20577"/>
        <pc:sldMkLst>
          <pc:docMk/>
          <pc:sldMk cId="1721142889" sldId="1958"/>
        </pc:sldMkLst>
        <pc:spChg chg="mod">
          <ac:chgData name="Jishnu" userId="2e602a69-a55e-4f1c-846f-19178bcf872f" providerId="ADAL" clId="{9E94FA4F-859A-4EC7-B07E-1BA30668EABA}" dt="2022-03-29T04:47:49.124" v="2997"/>
          <ac:spMkLst>
            <pc:docMk/>
            <pc:sldMk cId="1721142889" sldId="1958"/>
            <ac:spMk id="2" creationId="{280B85EC-C101-4DD9-AE50-4E78B63F0533}"/>
          </ac:spMkLst>
        </pc:spChg>
        <pc:spChg chg="mod">
          <ac:chgData name="Jishnu" userId="2e602a69-a55e-4f1c-846f-19178bcf872f" providerId="ADAL" clId="{9E94FA4F-859A-4EC7-B07E-1BA30668EABA}" dt="2022-03-29T04:48:03.549" v="3035" actId="20577"/>
          <ac:spMkLst>
            <pc:docMk/>
            <pc:sldMk cId="1721142889" sldId="1958"/>
            <ac:spMk id="3" creationId="{6DD92A21-C37F-4EDE-B8B3-B5B95304D937}"/>
          </ac:spMkLst>
        </pc:spChg>
      </pc:sldChg>
      <pc:sldChg chg="modSp new mod">
        <pc:chgData name="Jishnu" userId="2e602a69-a55e-4f1c-846f-19178bcf872f" providerId="ADAL" clId="{9E94FA4F-859A-4EC7-B07E-1BA30668EABA}" dt="2022-03-29T04:32:28.558" v="2486" actId="313"/>
        <pc:sldMkLst>
          <pc:docMk/>
          <pc:sldMk cId="3978144123" sldId="1959"/>
        </pc:sldMkLst>
        <pc:spChg chg="mod">
          <ac:chgData name="Jishnu" userId="2e602a69-a55e-4f1c-846f-19178bcf872f" providerId="ADAL" clId="{9E94FA4F-859A-4EC7-B07E-1BA30668EABA}" dt="2022-03-29T04:32:28.558" v="2486" actId="313"/>
          <ac:spMkLst>
            <pc:docMk/>
            <pc:sldMk cId="3978144123" sldId="1959"/>
            <ac:spMk id="2" creationId="{78D60A9C-2A05-489B-9A26-94E5789B00F0}"/>
          </ac:spMkLst>
        </pc:spChg>
        <pc:spChg chg="mod">
          <ac:chgData name="Jishnu" userId="2e602a69-a55e-4f1c-846f-19178bcf872f" providerId="ADAL" clId="{9E94FA4F-859A-4EC7-B07E-1BA30668EABA}" dt="2022-03-29T03:42:31.699" v="1192" actId="20577"/>
          <ac:spMkLst>
            <pc:docMk/>
            <pc:sldMk cId="3978144123" sldId="1959"/>
            <ac:spMk id="3" creationId="{F697E75C-969F-423F-BB16-10AB1FE2CEA1}"/>
          </ac:spMkLst>
        </pc:spChg>
      </pc:sldChg>
      <pc:sldChg chg="modSp new del mod">
        <pc:chgData name="Jishnu" userId="2e602a69-a55e-4f1c-846f-19178bcf872f" providerId="ADAL" clId="{9E94FA4F-859A-4EC7-B07E-1BA30668EABA}" dt="2022-03-29T03:45:10.178" v="1349" actId="47"/>
        <pc:sldMkLst>
          <pc:docMk/>
          <pc:sldMk cId="365311201" sldId="1960"/>
        </pc:sldMkLst>
        <pc:spChg chg="mod">
          <ac:chgData name="Jishnu" userId="2e602a69-a55e-4f1c-846f-19178bcf872f" providerId="ADAL" clId="{9E94FA4F-859A-4EC7-B07E-1BA30668EABA}" dt="2022-03-29T03:44:49.869" v="1348" actId="20577"/>
          <ac:spMkLst>
            <pc:docMk/>
            <pc:sldMk cId="365311201" sldId="1960"/>
            <ac:spMk id="3" creationId="{29ADD1CD-9E08-4557-9270-3FBB0BFDED39}"/>
          </ac:spMkLst>
        </pc:spChg>
      </pc:sldChg>
      <pc:sldChg chg="addSp delSp modSp new mod ord modClrScheme chgLayout">
        <pc:chgData name="Jishnu" userId="2e602a69-a55e-4f1c-846f-19178bcf872f" providerId="ADAL" clId="{9E94FA4F-859A-4EC7-B07E-1BA30668EABA}" dt="2022-03-29T15:40:32.791" v="4926" actId="478"/>
        <pc:sldMkLst>
          <pc:docMk/>
          <pc:sldMk cId="1009983300" sldId="1960"/>
        </pc:sldMkLst>
        <pc:spChg chg="mod ord">
          <ac:chgData name="Jishnu" userId="2e602a69-a55e-4f1c-846f-19178bcf872f" providerId="ADAL" clId="{9E94FA4F-859A-4EC7-B07E-1BA30668EABA}" dt="2022-03-29T14:03:30.090" v="4887" actId="26606"/>
          <ac:spMkLst>
            <pc:docMk/>
            <pc:sldMk cId="1009983300" sldId="1960"/>
            <ac:spMk id="2" creationId="{45B69CB3-6C78-4546-9F4F-11486AFF12CB}"/>
          </ac:spMkLst>
        </pc:spChg>
        <pc:spChg chg="mod">
          <ac:chgData name="Jishnu" userId="2e602a69-a55e-4f1c-846f-19178bcf872f" providerId="ADAL" clId="{9E94FA4F-859A-4EC7-B07E-1BA30668EABA}" dt="2022-03-29T14:03:30.090" v="4887" actId="26606"/>
          <ac:spMkLst>
            <pc:docMk/>
            <pc:sldMk cId="1009983300" sldId="1960"/>
            <ac:spMk id="3" creationId="{44746756-211E-48BD-848F-89136B84639D}"/>
          </ac:spMkLst>
        </pc:spChg>
        <pc:spChg chg="mod ord">
          <ac:chgData name="Jishnu" userId="2e602a69-a55e-4f1c-846f-19178bcf872f" providerId="ADAL" clId="{9E94FA4F-859A-4EC7-B07E-1BA30668EABA}" dt="2022-03-29T14:03:30.090" v="4887" actId="26606"/>
          <ac:spMkLst>
            <pc:docMk/>
            <pc:sldMk cId="1009983300" sldId="1960"/>
            <ac:spMk id="4" creationId="{1536BF95-4556-4FB2-92B3-724F5F170852}"/>
          </ac:spMkLst>
        </pc:spChg>
        <pc:spChg chg="add del mod">
          <ac:chgData name="Jishnu" userId="2e602a69-a55e-4f1c-846f-19178bcf872f" providerId="ADAL" clId="{9E94FA4F-859A-4EC7-B07E-1BA30668EABA}" dt="2022-03-29T15:40:32.791" v="4926" actId="478"/>
          <ac:spMkLst>
            <pc:docMk/>
            <pc:sldMk cId="1009983300" sldId="1960"/>
            <ac:spMk id="73" creationId="{4BB48801-7E83-FCFB-B882-FA3F307E8B64}"/>
          </ac:spMkLst>
        </pc:spChg>
        <pc:picChg chg="add del mod">
          <ac:chgData name="Jishnu" userId="2e602a69-a55e-4f1c-846f-19178bcf872f" providerId="ADAL" clId="{9E94FA4F-859A-4EC7-B07E-1BA30668EABA}" dt="2022-03-29T14:04:21.177" v="4890" actId="478"/>
          <ac:picMkLst>
            <pc:docMk/>
            <pc:sldMk cId="1009983300" sldId="1960"/>
            <ac:picMk id="6" creationId="{680D66BD-CFFB-4F31-A344-58346EB2F243}"/>
          </ac:picMkLst>
        </pc:picChg>
        <pc:picChg chg="add mod ord modCrop">
          <ac:chgData name="Jishnu" userId="2e602a69-a55e-4f1c-846f-19178bcf872f" providerId="ADAL" clId="{9E94FA4F-859A-4EC7-B07E-1BA30668EABA}" dt="2022-03-29T14:04:48.313" v="4895" actId="18131"/>
          <ac:picMkLst>
            <pc:docMk/>
            <pc:sldMk cId="1009983300" sldId="1960"/>
            <ac:picMk id="8" creationId="{C8261A5E-E237-4A8B-B7BF-D07A90B1AD5D}"/>
          </ac:picMkLst>
        </pc:picChg>
        <pc:picChg chg="add del">
          <ac:chgData name="Jishnu" userId="2e602a69-a55e-4f1c-846f-19178bcf872f" providerId="ADAL" clId="{9E94FA4F-859A-4EC7-B07E-1BA30668EABA}" dt="2022-03-29T14:03:19.427" v="4885" actId="478"/>
          <ac:picMkLst>
            <pc:docMk/>
            <pc:sldMk cId="1009983300" sldId="1960"/>
            <ac:picMk id="5122" creationId="{5A3E126E-1F8D-41AD-B502-E1AFA06E0B41}"/>
          </ac:picMkLst>
        </pc:picChg>
        <pc:picChg chg="add del mod">
          <ac:chgData name="Jishnu" userId="2e602a69-a55e-4f1c-846f-19178bcf872f" providerId="ADAL" clId="{9E94FA4F-859A-4EC7-B07E-1BA30668EABA}" dt="2022-03-29T14:03:33.329" v="4888" actId="478"/>
          <ac:picMkLst>
            <pc:docMk/>
            <pc:sldMk cId="1009983300" sldId="1960"/>
            <ac:picMk id="5124" creationId="{A3F4B7F1-1A95-47DC-B861-D0250115C981}"/>
          </ac:picMkLst>
        </pc:picChg>
      </pc:sldChg>
      <pc:sldChg chg="new del">
        <pc:chgData name="Jishnu" userId="2e602a69-a55e-4f1c-846f-19178bcf872f" providerId="ADAL" clId="{9E94FA4F-859A-4EC7-B07E-1BA30668EABA}" dt="2022-03-29T04:49:08.419" v="3039" actId="680"/>
        <pc:sldMkLst>
          <pc:docMk/>
          <pc:sldMk cId="1574198833" sldId="1961"/>
        </pc:sldMkLst>
      </pc:sldChg>
      <pc:sldChg chg="new del">
        <pc:chgData name="Jishnu" userId="2e602a69-a55e-4f1c-846f-19178bcf872f" providerId="ADAL" clId="{9E94FA4F-859A-4EC7-B07E-1BA30668EABA}" dt="2022-03-29T04:32:59.210" v="2554" actId="47"/>
        <pc:sldMkLst>
          <pc:docMk/>
          <pc:sldMk cId="1694885838" sldId="1961"/>
        </pc:sldMkLst>
      </pc:sldChg>
      <pc:sldChg chg="add del">
        <pc:chgData name="Jishnu" userId="2e602a69-a55e-4f1c-846f-19178bcf872f" providerId="ADAL" clId="{9E94FA4F-859A-4EC7-B07E-1BA30668EABA}" dt="2022-03-29T04:49:14.319" v="3042" actId="47"/>
        <pc:sldMkLst>
          <pc:docMk/>
          <pc:sldMk cId="1793085299" sldId="1961"/>
        </pc:sldMkLst>
      </pc:sldChg>
      <pc:sldChg chg="modSp new del mod">
        <pc:chgData name="Jishnu" userId="2e602a69-a55e-4f1c-846f-19178bcf872f" providerId="ADAL" clId="{9E94FA4F-859A-4EC7-B07E-1BA30668EABA}" dt="2022-03-29T04:52:05.267" v="3109" actId="47"/>
        <pc:sldMkLst>
          <pc:docMk/>
          <pc:sldMk cId="1511793890" sldId="1962"/>
        </pc:sldMkLst>
        <pc:spChg chg="mod">
          <ac:chgData name="Jishnu" userId="2e602a69-a55e-4f1c-846f-19178bcf872f" providerId="ADAL" clId="{9E94FA4F-859A-4EC7-B07E-1BA30668EABA}" dt="2022-03-29T04:51:58.335" v="3107" actId="20577"/>
          <ac:spMkLst>
            <pc:docMk/>
            <pc:sldMk cId="1511793890" sldId="1962"/>
            <ac:spMk id="3" creationId="{C156E045-E52D-4504-AF43-07D6C5D4C4D0}"/>
          </ac:spMkLst>
        </pc:spChg>
      </pc:sldChg>
      <pc:sldChg chg="addSp modSp new mod">
        <pc:chgData name="Jishnu" userId="2e602a69-a55e-4f1c-846f-19178bcf872f" providerId="ADAL" clId="{9E94FA4F-859A-4EC7-B07E-1BA30668EABA}" dt="2022-03-29T14:02:23.040" v="4870" actId="1076"/>
        <pc:sldMkLst>
          <pc:docMk/>
          <pc:sldMk cId="1402294420" sldId="1963"/>
        </pc:sldMkLst>
        <pc:spChg chg="mod">
          <ac:chgData name="Jishnu" userId="2e602a69-a55e-4f1c-846f-19178bcf872f" providerId="ADAL" clId="{9E94FA4F-859A-4EC7-B07E-1BA30668EABA}" dt="2022-03-29T13:59:45.779" v="4790" actId="20577"/>
          <ac:spMkLst>
            <pc:docMk/>
            <pc:sldMk cId="1402294420" sldId="1963"/>
            <ac:spMk id="2" creationId="{D8B9B25E-436C-44E7-A461-05C055B340A7}"/>
          </ac:spMkLst>
        </pc:spChg>
        <pc:spChg chg="mod">
          <ac:chgData name="Jishnu" userId="2e602a69-a55e-4f1c-846f-19178bcf872f" providerId="ADAL" clId="{9E94FA4F-859A-4EC7-B07E-1BA30668EABA}" dt="2022-03-29T12:44:33.883" v="3179" actId="20577"/>
          <ac:spMkLst>
            <pc:docMk/>
            <pc:sldMk cId="1402294420" sldId="1963"/>
            <ac:spMk id="3" creationId="{849E1210-3DD1-4FF7-B093-FA2DE223A689}"/>
          </ac:spMkLst>
        </pc:spChg>
        <pc:picChg chg="add mod">
          <ac:chgData name="Jishnu" userId="2e602a69-a55e-4f1c-846f-19178bcf872f" providerId="ADAL" clId="{9E94FA4F-859A-4EC7-B07E-1BA30668EABA}" dt="2022-03-29T14:02:23.040" v="4870" actId="1076"/>
          <ac:picMkLst>
            <pc:docMk/>
            <pc:sldMk cId="1402294420" sldId="1963"/>
            <ac:picMk id="3074" creationId="{C196878D-F2B6-4DD3-8B84-BD3934A8CF99}"/>
          </ac:picMkLst>
        </pc:picChg>
      </pc:sldChg>
      <pc:sldChg chg="modSp add del mod">
        <pc:chgData name="Jishnu" userId="2e602a69-a55e-4f1c-846f-19178bcf872f" providerId="ADAL" clId="{9E94FA4F-859A-4EC7-B07E-1BA30668EABA}" dt="2022-03-29T13:27:16.069" v="4268" actId="47"/>
        <pc:sldMkLst>
          <pc:docMk/>
          <pc:sldMk cId="3443292608" sldId="1964"/>
        </pc:sldMkLst>
        <pc:spChg chg="mod">
          <ac:chgData name="Jishnu" userId="2e602a69-a55e-4f1c-846f-19178bcf872f" providerId="ADAL" clId="{9E94FA4F-859A-4EC7-B07E-1BA30668EABA}" dt="2022-03-29T13:26:40.135" v="4258" actId="20577"/>
          <ac:spMkLst>
            <pc:docMk/>
            <pc:sldMk cId="3443292608" sldId="1964"/>
            <ac:spMk id="2" creationId="{1562E85E-8766-47FD-8DCC-CE320865ED5A}"/>
          </ac:spMkLst>
        </pc:spChg>
      </pc:sldChg>
      <pc:sldChg chg="add del ord">
        <pc:chgData name="Jishnu" userId="2e602a69-a55e-4f1c-846f-19178bcf872f" providerId="ADAL" clId="{9E94FA4F-859A-4EC7-B07E-1BA30668EABA}" dt="2022-03-29T04:53:15.058" v="3163" actId="47"/>
        <pc:sldMkLst>
          <pc:docMk/>
          <pc:sldMk cId="580930741" sldId="1965"/>
        </pc:sldMkLst>
      </pc:sldChg>
      <pc:sldChg chg="new del">
        <pc:chgData name="Jishnu" userId="2e602a69-a55e-4f1c-846f-19178bcf872f" providerId="ADAL" clId="{9E94FA4F-859A-4EC7-B07E-1BA30668EABA}" dt="2022-03-29T04:53:01.741" v="3158" actId="680"/>
        <pc:sldMkLst>
          <pc:docMk/>
          <pc:sldMk cId="3892512018" sldId="1965"/>
        </pc:sldMkLst>
      </pc:sldChg>
      <pc:sldChg chg="addSp modSp new mod modClrScheme chgLayout">
        <pc:chgData name="Jishnu" userId="2e602a69-a55e-4f1c-846f-19178bcf872f" providerId="ADAL" clId="{9E94FA4F-859A-4EC7-B07E-1BA30668EABA}" dt="2022-03-29T14:49:09.761" v="4924" actId="20577"/>
        <pc:sldMkLst>
          <pc:docMk/>
          <pc:sldMk cId="3142969933" sldId="1966"/>
        </pc:sldMkLst>
        <pc:spChg chg="mod ord">
          <ac:chgData name="Jishnu" userId="2e602a69-a55e-4f1c-846f-19178bcf872f" providerId="ADAL" clId="{9E94FA4F-859A-4EC7-B07E-1BA30668EABA}" dt="2022-03-29T14:49:09.761" v="4924" actId="20577"/>
          <ac:spMkLst>
            <pc:docMk/>
            <pc:sldMk cId="3142969933" sldId="1966"/>
            <ac:spMk id="2" creationId="{20D55A60-A448-42A5-83D0-68A5AA0CFF86}"/>
          </ac:spMkLst>
        </pc:spChg>
        <pc:spChg chg="mod ord">
          <ac:chgData name="Jishnu" userId="2e602a69-a55e-4f1c-846f-19178bcf872f" providerId="ADAL" clId="{9E94FA4F-859A-4EC7-B07E-1BA30668EABA}" dt="2022-03-29T13:23:33.949" v="4146" actId="700"/>
          <ac:spMkLst>
            <pc:docMk/>
            <pc:sldMk cId="3142969933" sldId="1966"/>
            <ac:spMk id="3" creationId="{DCBC49BA-FD7A-4F36-890C-0AC0F7262CB4}"/>
          </ac:spMkLst>
        </pc:spChg>
        <pc:spChg chg="mod ord">
          <ac:chgData name="Jishnu" userId="2e602a69-a55e-4f1c-846f-19178bcf872f" providerId="ADAL" clId="{9E94FA4F-859A-4EC7-B07E-1BA30668EABA}" dt="2022-03-29T13:23:33.949" v="4146" actId="700"/>
          <ac:spMkLst>
            <pc:docMk/>
            <pc:sldMk cId="3142969933" sldId="1966"/>
            <ac:spMk id="4" creationId="{2C542CD3-72EC-4A28-A9CA-B77FB8DAAF86}"/>
          </ac:spMkLst>
        </pc:spChg>
        <pc:spChg chg="add mod ord">
          <ac:chgData name="Jishnu" userId="2e602a69-a55e-4f1c-846f-19178bcf872f" providerId="ADAL" clId="{9E94FA4F-859A-4EC7-B07E-1BA30668EABA}" dt="2022-03-29T13:23:46.981" v="4154" actId="20577"/>
          <ac:spMkLst>
            <pc:docMk/>
            <pc:sldMk cId="3142969933" sldId="1966"/>
            <ac:spMk id="5" creationId="{F901AFA3-7659-4859-BB73-11F896A34D4F}"/>
          </ac:spMkLst>
        </pc:spChg>
        <pc:spChg chg="add mod ord">
          <ac:chgData name="Jishnu" userId="2e602a69-a55e-4f1c-846f-19178bcf872f" providerId="ADAL" clId="{9E94FA4F-859A-4EC7-B07E-1BA30668EABA}" dt="2022-03-29T13:23:42.581" v="4151" actId="20577"/>
          <ac:spMkLst>
            <pc:docMk/>
            <pc:sldMk cId="3142969933" sldId="1966"/>
            <ac:spMk id="6" creationId="{58632B9F-4A6C-46B0-854D-8BAD7BDA082A}"/>
          </ac:spMkLst>
        </pc:spChg>
        <pc:spChg chg="add mod ord">
          <ac:chgData name="Jishnu" userId="2e602a69-a55e-4f1c-846f-19178bcf872f" providerId="ADAL" clId="{9E94FA4F-859A-4EC7-B07E-1BA30668EABA}" dt="2022-03-29T13:24:37.495" v="4186" actId="20577"/>
          <ac:spMkLst>
            <pc:docMk/>
            <pc:sldMk cId="3142969933" sldId="1966"/>
            <ac:spMk id="7" creationId="{2F1E9F5F-F1E9-400F-BAFE-6D9E20C2E0A8}"/>
          </ac:spMkLst>
        </pc:spChg>
      </pc:sldChg>
      <pc:sldChg chg="addSp modSp new mod">
        <pc:chgData name="Jishnu" userId="2e602a69-a55e-4f1c-846f-19178bcf872f" providerId="ADAL" clId="{9E94FA4F-859A-4EC7-B07E-1BA30668EABA}" dt="2022-03-29T13:58:17.450" v="4572" actId="1076"/>
        <pc:sldMkLst>
          <pc:docMk/>
          <pc:sldMk cId="2278597362" sldId="1967"/>
        </pc:sldMkLst>
        <pc:spChg chg="mod">
          <ac:chgData name="Jishnu" userId="2e602a69-a55e-4f1c-846f-19178bcf872f" providerId="ADAL" clId="{9E94FA4F-859A-4EC7-B07E-1BA30668EABA}" dt="2022-03-29T13:57:38.878" v="4566" actId="5793"/>
          <ac:spMkLst>
            <pc:docMk/>
            <pc:sldMk cId="2278597362" sldId="1967"/>
            <ac:spMk id="2" creationId="{32DD956A-278E-42F4-AC7A-09B94367FB94}"/>
          </ac:spMkLst>
        </pc:spChg>
        <pc:spChg chg="mod">
          <ac:chgData name="Jishnu" userId="2e602a69-a55e-4f1c-846f-19178bcf872f" providerId="ADAL" clId="{9E94FA4F-859A-4EC7-B07E-1BA30668EABA}" dt="2022-03-29T13:56:49.079" v="4368" actId="20577"/>
          <ac:spMkLst>
            <pc:docMk/>
            <pc:sldMk cId="2278597362" sldId="1967"/>
            <ac:spMk id="3" creationId="{938C10B2-2575-4DCF-90AF-70AC10EA5125}"/>
          </ac:spMkLst>
        </pc:spChg>
        <pc:picChg chg="add mod">
          <ac:chgData name="Jishnu" userId="2e602a69-a55e-4f1c-846f-19178bcf872f" providerId="ADAL" clId="{9E94FA4F-859A-4EC7-B07E-1BA30668EABA}" dt="2022-03-29T13:58:17.450" v="4572" actId="1076"/>
          <ac:picMkLst>
            <pc:docMk/>
            <pc:sldMk cId="2278597362" sldId="1967"/>
            <ac:picMk id="6" creationId="{6466A414-054B-4063-BF4C-E82D1709C0EB}"/>
          </ac:picMkLst>
        </pc:picChg>
      </pc:sldChg>
      <pc:sldChg chg="addSp delSp modSp new mod">
        <pc:chgData name="Jishnu" userId="2e602a69-a55e-4f1c-846f-19178bcf872f" providerId="ADAL" clId="{9E94FA4F-859A-4EC7-B07E-1BA30668EABA}" dt="2022-03-29T14:02:44.283" v="4883" actId="26606"/>
        <pc:sldMkLst>
          <pc:docMk/>
          <pc:sldMk cId="1569197639" sldId="1968"/>
        </pc:sldMkLst>
        <pc:spChg chg="del">
          <ac:chgData name="Jishnu" userId="2e602a69-a55e-4f1c-846f-19178bcf872f" providerId="ADAL" clId="{9E94FA4F-859A-4EC7-B07E-1BA30668EABA}" dt="2022-03-29T14:02:44.283" v="4883" actId="26606"/>
          <ac:spMkLst>
            <pc:docMk/>
            <pc:sldMk cId="1569197639" sldId="1968"/>
            <ac:spMk id="2" creationId="{56A8577D-467E-42CB-85C0-FC27D46FAB60}"/>
          </ac:spMkLst>
        </pc:spChg>
        <pc:spChg chg="mod">
          <ac:chgData name="Jishnu" userId="2e602a69-a55e-4f1c-846f-19178bcf872f" providerId="ADAL" clId="{9E94FA4F-859A-4EC7-B07E-1BA30668EABA}" dt="2022-03-29T14:02:44.283" v="4883" actId="26606"/>
          <ac:spMkLst>
            <pc:docMk/>
            <pc:sldMk cId="1569197639" sldId="1968"/>
            <ac:spMk id="3" creationId="{317ADEA6-31FE-4CD8-82D2-B2BB0267BBDB}"/>
          </ac:spMkLst>
        </pc:spChg>
        <pc:spChg chg="mod">
          <ac:chgData name="Jishnu" userId="2e602a69-a55e-4f1c-846f-19178bcf872f" providerId="ADAL" clId="{9E94FA4F-859A-4EC7-B07E-1BA30668EABA}" dt="2022-03-29T14:02:44.283" v="4883" actId="26606"/>
          <ac:spMkLst>
            <pc:docMk/>
            <pc:sldMk cId="1569197639" sldId="1968"/>
            <ac:spMk id="4" creationId="{8AA7384A-4555-4D11-B9B1-9EF4D73E6B20}"/>
          </ac:spMkLst>
        </pc:spChg>
        <pc:picChg chg="add mod ord">
          <ac:chgData name="Jishnu" userId="2e602a69-a55e-4f1c-846f-19178bcf872f" providerId="ADAL" clId="{9E94FA4F-859A-4EC7-B07E-1BA30668EABA}" dt="2022-03-29T14:02:44.283" v="4883" actId="26606"/>
          <ac:picMkLst>
            <pc:docMk/>
            <pc:sldMk cId="1569197639" sldId="1968"/>
            <ac:picMk id="4098" creationId="{E3247A98-9E65-4E1C-8D3F-6569A191C36E}"/>
          </ac:picMkLst>
        </pc:picChg>
      </pc:sldChg>
      <pc:sldMasterChg chg="modSldLayout">
        <pc:chgData name="Jishnu" userId="2e602a69-a55e-4f1c-846f-19178bcf872f" providerId="ADAL" clId="{9E94FA4F-859A-4EC7-B07E-1BA30668EABA}" dt="2022-03-29T03:11:14.635" v="150" actId="478"/>
        <pc:sldMasterMkLst>
          <pc:docMk/>
          <pc:sldMasterMk cId="1051058066" sldId="2147483975"/>
        </pc:sldMasterMkLst>
        <pc:sldLayoutChg chg="addSp delSp modSp mod">
          <pc:chgData name="Jishnu" userId="2e602a69-a55e-4f1c-846f-19178bcf872f" providerId="ADAL" clId="{9E94FA4F-859A-4EC7-B07E-1BA30668EABA}" dt="2022-03-29T02:49:04.969" v="14" actId="1076"/>
          <pc:sldLayoutMkLst>
            <pc:docMk/>
            <pc:sldMasterMk cId="1051058066" sldId="2147483975"/>
            <pc:sldLayoutMk cId="1714710786" sldId="2147483976"/>
          </pc:sldLayoutMkLst>
          <pc:picChg chg="add mod">
            <ac:chgData name="Jishnu" userId="2e602a69-a55e-4f1c-846f-19178bcf872f" providerId="ADAL" clId="{9E94FA4F-859A-4EC7-B07E-1BA30668EABA}" dt="2022-03-29T02:49:04.969" v="14" actId="1076"/>
            <ac:picMkLst>
              <pc:docMk/>
              <pc:sldMasterMk cId="1051058066" sldId="2147483975"/>
              <pc:sldLayoutMk cId="1714710786" sldId="2147483976"/>
              <ac:picMk id="7" creationId="{DE848EB1-1C8B-40D6-9CAB-B9F52A2BF20D}"/>
            </ac:picMkLst>
          </pc:picChg>
          <pc:picChg chg="del mod">
            <ac:chgData name="Jishnu" userId="2e602a69-a55e-4f1c-846f-19178bcf872f" providerId="ADAL" clId="{9E94FA4F-859A-4EC7-B07E-1BA30668EABA}" dt="2022-03-29T02:48:52.180" v="9" actId="478"/>
            <ac:picMkLst>
              <pc:docMk/>
              <pc:sldMasterMk cId="1051058066" sldId="2147483975"/>
              <pc:sldLayoutMk cId="1714710786" sldId="2147483976"/>
              <ac:picMk id="9" creationId="{CAB1F8A0-1072-4A0B-916C-AC718146B8B0}"/>
            </ac:picMkLst>
          </pc:picChg>
        </pc:sldLayoutChg>
        <pc:sldLayoutChg chg="addSp delSp modSp mod">
          <pc:chgData name="Jishnu" userId="2e602a69-a55e-4f1c-846f-19178bcf872f" providerId="ADAL" clId="{9E94FA4F-859A-4EC7-B07E-1BA30668EABA}" dt="2022-03-29T03:11:14.635" v="150" actId="478"/>
          <pc:sldLayoutMkLst>
            <pc:docMk/>
            <pc:sldMasterMk cId="1051058066" sldId="2147483975"/>
            <pc:sldLayoutMk cId="3782984089" sldId="2147483977"/>
          </pc:sldLayoutMkLst>
          <pc:spChg chg="del">
            <ac:chgData name="Jishnu" userId="2e602a69-a55e-4f1c-846f-19178bcf872f" providerId="ADAL" clId="{9E94FA4F-859A-4EC7-B07E-1BA30668EABA}" dt="2022-03-29T03:11:14.635" v="150" actId="478"/>
            <ac:spMkLst>
              <pc:docMk/>
              <pc:sldMasterMk cId="1051058066" sldId="2147483975"/>
              <pc:sldLayoutMk cId="3782984089" sldId="2147483977"/>
              <ac:spMk id="7" creationId="{00000000-0000-0000-0000-000000000000}"/>
            </ac:spMkLst>
          </pc:spChg>
          <pc:grpChg chg="del">
            <ac:chgData name="Jishnu" userId="2e602a69-a55e-4f1c-846f-19178bcf872f" providerId="ADAL" clId="{9E94FA4F-859A-4EC7-B07E-1BA30668EABA}" dt="2022-03-29T02:49:58.058" v="22" actId="478"/>
            <ac:grpSpMkLst>
              <pc:docMk/>
              <pc:sldMasterMk cId="1051058066" sldId="2147483975"/>
              <pc:sldLayoutMk cId="3782984089" sldId="2147483977"/>
              <ac:grpSpMk id="13" creationId="{AEF3B30B-BB34-4DCB-B348-042C65CB7269}"/>
            </ac:grpSpMkLst>
          </pc:grpChg>
          <pc:picChg chg="add mod modCrop">
            <ac:chgData name="Jishnu" userId="2e602a69-a55e-4f1c-846f-19178bcf872f" providerId="ADAL" clId="{9E94FA4F-859A-4EC7-B07E-1BA30668EABA}" dt="2022-03-29T02:51:04.502" v="33" actId="14100"/>
            <ac:picMkLst>
              <pc:docMk/>
              <pc:sldMasterMk cId="1051058066" sldId="2147483975"/>
              <pc:sldLayoutMk cId="3782984089" sldId="2147483977"/>
              <ac:picMk id="14" creationId="{39ECBF76-2C26-4187-A869-A72BC781C76F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6EF02-8839-4398-9F77-356FF6690866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4860B-2335-4F25-AC81-60D7E1474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21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8C54BF-91B9-458A-9A07-2504FB32E3CB}" type="datetimeFigureOut">
              <a:rPr lang="en-US"/>
              <a:pPr>
                <a:defRPr/>
              </a:pPr>
              <a:t>3/30/2022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90206E-C8FB-4741-BA3A-63658CFCC3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67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90206E-C8FB-4741-BA3A-63658CFCC3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13" y="0"/>
            <a:ext cx="91551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243" y="1208088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66043" y="3115997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Date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BD6B9CB-9834-497C-BA84-EB3B726F5B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2" y="253682"/>
            <a:ext cx="3215281" cy="700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48EB1-1C8B-40D6-9CAB-B9F52A2BF2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4" b="96752" l="4610" r="95863">
                        <a14:foregroundMark x1="38298" y1="17981" x2="46927" y2="10905"/>
                        <a14:foregroundMark x1="37234" y1="20302" x2="19716" y2="46943"/>
                        <a14:foregroundMark x1="18558" y1="54060" x2="13830" y2="62761"/>
                        <a14:foregroundMark x1="17967" y1="56265" x2="11229" y2="69026"/>
                        <a14:foregroundMark x1="13357" y1="65429" x2="14184" y2="88051"/>
                        <a14:foregroundMark x1="14184" y1="88051" x2="28842" y2="94432"/>
                        <a14:foregroundMark x1="46690" y1="93387" x2="29905" y2="88863"/>
                        <a14:foregroundMark x1="29433" y1="85383" x2="45154" y2="85151"/>
                        <a14:foregroundMark x1="32742" y1="87587" x2="58629" y2="83643"/>
                        <a14:foregroundMark x1="70567" y1="87819" x2="53664" y2="85383"/>
                        <a14:foregroundMark x1="67967" y1="85383" x2="74113" y2="84803"/>
                        <a14:foregroundMark x1="67612" y1="85615" x2="59102" y2="75290"/>
                        <a14:foregroundMark x1="56383" y1="79118" x2="33097" y2="80162"/>
                        <a14:foregroundMark x1="33097" y1="80162" x2="33097" y2="80162"/>
                        <a14:foregroundMark x1="42671" y1="77262" x2="67376" y2="74362"/>
                        <a14:foregroundMark x1="28723" y1="93155" x2="49527" y2="91299"/>
                        <a14:foregroundMark x1="27660" y1="90487" x2="30615" y2="81903"/>
                        <a14:foregroundMark x1="44799" y1="94200" x2="70095" y2="93039"/>
                        <a14:foregroundMark x1="70095" y1="93039" x2="89243" y2="81671"/>
                        <a14:foregroundMark x1="89243" y1="81671" x2="84161" y2="60325"/>
                        <a14:foregroundMark x1="84161" y1="60325" x2="82151" y2="56845"/>
                        <a14:foregroundMark x1="61466" y1="96056" x2="73050" y2="94200"/>
                        <a14:foregroundMark x1="70095" y1="96752" x2="63712" y2="95592"/>
                        <a14:foregroundMark x1="68913" y1="96636" x2="78487" y2="94316"/>
                        <a14:foregroundMark x1="74350" y1="95244" x2="82388" y2="93155"/>
                        <a14:foregroundMark x1="79669" y1="97100" x2="92199" y2="78886"/>
                        <a14:foregroundMark x1="92199" y1="78886" x2="92199" y2="78654"/>
                        <a14:foregroundMark x1="95272" y1="76334" x2="96099" y2="75754"/>
                        <a14:foregroundMark x1="62530" y1="20418" x2="66903" y2="27262"/>
                        <a14:foregroundMark x1="66548" y1="26682" x2="54019" y2="6845"/>
                        <a14:foregroundMark x1="54019" y1="6845" x2="46572" y2="5916"/>
                        <a14:foregroundMark x1="49527" y1="3016" x2="50118" y2="2436"/>
                        <a14:foregroundMark x1="60047" y1="16009" x2="71040" y2="35151"/>
                        <a14:foregroundMark x1="64539" y1="22042" x2="60757" y2="16473"/>
                        <a14:foregroundMark x1="61466" y1="17169" x2="66312" y2="25058"/>
                        <a14:foregroundMark x1="66667" y1="26914" x2="73877" y2="40719"/>
                        <a14:foregroundMark x1="73877" y1="37587" x2="80851" y2="50580"/>
                        <a14:foregroundMark x1="80024" y1="49188" x2="87470" y2="63341"/>
                        <a14:foregroundMark x1="10875" y1="67517" x2="12530" y2="85267"/>
                        <a14:foregroundMark x1="13002" y1="87123" x2="8629" y2="66589"/>
                        <a14:foregroundMark x1="8629" y1="70766" x2="4610" y2="74826"/>
                        <a14:foregroundMark x1="29078" y1="96404" x2="53073" y2="95824"/>
                        <a14:foregroundMark x1="53073" y1="95824" x2="59693" y2="96288"/>
                        <a14:foregroundMark x1="20567" y1="45592" x2="15721" y2="53828"/>
                        <a14:backgroundMark x1="13002" y1="56729" x2="15139" y2="5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0399" y="62186"/>
            <a:ext cx="1063601" cy="108371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1471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82" y="1069524"/>
            <a:ext cx="8539843" cy="53720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8498" y="245608"/>
            <a:ext cx="7188245" cy="48917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AF1B46-7C80-499A-B6D2-5022AA710C7C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77D3946-0E40-4F9E-B4D3-7970D71C2812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1" name="Picture 10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34F24611-78D9-44D1-A986-F457299E19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9ECBF76-2C26-4187-A869-A72BC781C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21" t="1314" r="2328" b="2005"/>
          <a:stretch/>
        </p:blipFill>
        <p:spPr>
          <a:xfrm>
            <a:off x="8290602" y="7488"/>
            <a:ext cx="815297" cy="84407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8298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9" y="308610"/>
            <a:ext cx="7140892" cy="28829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5A84CC-2388-4B9B-B745-E8FBAD231C29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8BEF7E-79FB-4C42-BCE2-D4BBAF70BB86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B83FC1-9718-430B-A069-C2613F88A0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63A741-36A1-4DC9-B475-1F7C0FA0BD58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84EE6E-0B83-42AE-AC3F-B8BF3C4D3152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4" name="Picture 13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27F5139A-B3CF-464E-AED3-F31A19A40E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9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8D1C7C-5793-4691-BE27-A8194A2F3E58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E6DB51-CCE0-421F-A0AE-3322D943A928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4AB5F7-B40A-4671-867C-D1694B1E13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73F59C-ABBA-40A5-B6BE-AE1E0D5D049E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9724D3-B198-4C26-8434-3D4C71CF807D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3" name="Picture 12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A1F142E0-4F7D-464B-90C7-EB4125DC0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2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13" y="160020"/>
            <a:ext cx="7007543" cy="571500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65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65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90DD30-394B-4FA5-904B-1F801600C3C8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2A494D-F550-4748-AF91-08C1C9B21048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0D926B-3A7D-4B5F-A4FA-B4DF8FEB9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F05179-3324-48FB-8056-FD02080799FB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233A7E-016F-4C06-A839-409CB2B4E62A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4" name="Picture 13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08646127-AB27-4B39-BA6F-510521AEE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53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7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3875"/>
            <a:ext cx="4040188" cy="3951288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27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793875"/>
            <a:ext cx="4041775" cy="3951288"/>
          </a:xfrm>
          <a:prstGeom prst="rect">
            <a:avLst/>
          </a:prstGeom>
        </p:spPr>
        <p:txBody>
          <a:bodyPr/>
          <a:lstStyle>
            <a:lvl1pPr>
              <a:buSzPct val="90000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8713" y="160020"/>
            <a:ext cx="7007543" cy="571500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C37BC4-0909-440D-A9F5-F936B6C93954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A0E507-D2FE-4D1D-A346-600345FD300D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391320-526F-4236-93ED-72D44D4CE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69183-5D3D-4A56-92C9-A2CB21C87CCC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E080A5-2469-4BA3-A7F7-57F933E19FFF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7" name="Picture 16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3D608F01-7E4C-470D-9996-C908F6825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66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8713" y="160020"/>
            <a:ext cx="7007543" cy="571500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309EB0-BD8F-4222-BA51-94EF752FD3A1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BBCE28-1845-46BC-8C46-034BE8A915AD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BCCD5F-5C74-441D-AB34-7E13E08E41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D83EF8-B491-467B-9C02-55D928B3B32C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15216C-5C58-446E-A184-003D2B4435CA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3" name="Picture 12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7F63120A-7BAC-4575-A721-4256A4CE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35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3C258D-0C51-414B-AA11-9651C942D404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636F3F-3418-4734-AC80-E5FA06EEF467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8A7743-B81F-4D05-A59E-6415B5320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5EC397-062B-4634-B4A4-C6792D7DA76E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49599C-76D2-4D75-812D-05D7ED0B79BA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1" name="Picture 10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CF8CA391-13B0-4632-9D18-228A15ADC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6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1" name="Rectangle 18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86251" y="2330553"/>
            <a:ext cx="4866624" cy="565053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  <a:effectLst/>
                <a:latin typeface="+mn-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85927" y="3200400"/>
            <a:ext cx="4867275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7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2.wdp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1" descr="Meatbal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32046" y="82064"/>
            <a:ext cx="84845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44"/>
          <p:cNvSpPr txBox="1">
            <a:spLocks noChangeArrowheads="1"/>
          </p:cNvSpPr>
          <p:nvPr/>
        </p:nvSpPr>
        <p:spPr bwMode="auto">
          <a:xfrm>
            <a:off x="4708526" y="1360488"/>
            <a:ext cx="3884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cs typeface="ＭＳ Ｐゴシック" charset="-128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5720" y="859976"/>
            <a:ext cx="9020706" cy="16953"/>
          </a:xfrm>
          <a:prstGeom prst="line">
            <a:avLst/>
          </a:prstGeom>
          <a:solidFill>
            <a:schemeClr val="accent1"/>
          </a:solidFill>
          <a:ln w="3175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31" y="99325"/>
            <a:ext cx="635089" cy="610895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 bwMode="auto">
          <a:xfrm>
            <a:off x="130631" y="99319"/>
            <a:ext cx="635089" cy="610896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8076" y="6597550"/>
            <a:ext cx="35242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86FF5443-7C57-4D69-9D28-2FF49F9E3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28061" y="6597551"/>
            <a:ext cx="7200015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dirty="0"/>
            </a:lvl1pPr>
          </a:lstStyle>
          <a:p>
            <a:pPr algn="r" eaLnBrk="0" hangingPunct="0"/>
            <a:r>
              <a:rPr lang="en-US"/>
              <a:t>The technical data in this document is controlled under the U.S. Export Regulations, release to foreign persons may require an export authorization.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" y="6597550"/>
            <a:ext cx="1482340" cy="2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>
              <a:defRPr lang="en-US" sz="800" smtClean="0"/>
            </a:lvl1pPr>
          </a:lstStyle>
          <a:p>
            <a:pPr algn="r" eaLnBrk="0" hangingPunct="0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C1350-7831-4DE6-8A51-D41BAE043CB9}"/>
              </a:ext>
            </a:extLst>
          </p:cNvPr>
          <p:cNvGrpSpPr/>
          <p:nvPr userDrawn="1"/>
        </p:nvGrpSpPr>
        <p:grpSpPr>
          <a:xfrm>
            <a:off x="8290055" y="2"/>
            <a:ext cx="826721" cy="853987"/>
            <a:chOff x="8290054" y="0"/>
            <a:chExt cx="826721" cy="8539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9271F6-FB8C-404F-B0D9-62067260A246}"/>
                </a:ext>
              </a:extLst>
            </p:cNvPr>
            <p:cNvSpPr/>
            <p:nvPr userDrawn="1"/>
          </p:nvSpPr>
          <p:spPr bwMode="auto">
            <a:xfrm>
              <a:off x="8290054" y="64469"/>
              <a:ext cx="743409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87E977-1D72-4737-A6CA-3ACEF42FC4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694" b="98906" l="1161" r="96807">
                          <a14:foregroundMark x1="12192" y1="62654" x2="45864" y2="9576"/>
                          <a14:foregroundMark x1="45864" y1="9576" x2="64731" y2="28591"/>
                          <a14:foregroundMark x1="16255" y1="56088" x2="5660" y2="72777"/>
                          <a14:foregroundMark x1="5660" y1="72777" x2="13353" y2="91382"/>
                          <a14:foregroundMark x1="13353" y1="91382" x2="68918" y2="97613"/>
                          <a14:foregroundMark x1="71109" y1="97527" x2="90856" y2="84405"/>
                          <a14:foregroundMark x1="90856" y1="84405" x2="93495" y2="67519"/>
                          <a14:foregroundMark x1="87873" y1="58806" x2="50363" y2="6840"/>
                          <a14:foregroundMark x1="50363" y1="6840" x2="35128" y2="19983"/>
                          <a14:foregroundMark x1="11563" y1="58941" x2="10305" y2="63885"/>
                          <a14:foregroundMark x1="43106" y1="10534" x2="61974" y2="21477"/>
                          <a14:foregroundMark x1="61974" y1="21477" x2="93904" y2="69767"/>
                          <a14:foregroundMark x1="93904" y1="69767" x2="88534" y2="89466"/>
                          <a14:foregroundMark x1="88534" y1="89466" x2="72252" y2="97730"/>
                          <a14:foregroundMark x1="22509" y1="97485" x2="12192" y2="93434"/>
                          <a14:foregroundMark x1="93101" y1="82212" x2="91872" y2="72367"/>
                          <a14:foregroundMark x1="93550" y1="85805" x2="93560" y2="85888"/>
                          <a14:foregroundMark x1="94340" y1="77155" x2="93898" y2="68932"/>
                          <a14:foregroundMark x1="96807" y1="73980" x2="94775" y2="81259"/>
                          <a14:foregroundMark x1="66618" y1="83995" x2="22351" y2="85499"/>
                          <a14:foregroundMark x1="22351" y1="85499" x2="48476" y2="81806"/>
                          <a14:foregroundMark x1="48476" y1="81806" x2="48766" y2="77702"/>
                          <a14:foregroundMark x1="65022" y1="81259" x2="42235" y2="79343"/>
                          <a14:foregroundMark x1="67199" y1="77155" x2="58926" y2="78796"/>
                          <a14:foregroundMark x1="68215" y1="86731" x2="49782" y2="87278"/>
                          <a14:foregroundMark x1="35414" y1="85363" x2="17852" y2="74966"/>
                          <a14:foregroundMark x1="17852" y1="74966" x2="17852" y2="74966"/>
                          <a14:foregroundMark x1="22206" y1="82216" x2="16546" y2="75103"/>
                          <a14:foregroundMark x1="5515" y1="76471" x2="5225" y2="79891"/>
                          <a14:foregroundMark x1="7837" y1="80301" x2="1651" y2="75895"/>
                          <a14:foregroundMark x1="49637" y1="5335" x2="48766" y2="3694"/>
                          <a14:foregroundMark x1="36139" y1="18878" x2="11756" y2="58824"/>
                          <a14:backgroundMark x1="24528" y1="99453" x2="64151" y2="99726"/>
                          <a14:backgroundMark x1="64151" y1="99726" x2="71118" y2="99453"/>
                          <a14:backgroundMark x1="24964" y1="99179" x2="27286" y2="99316"/>
                          <a14:backgroundMark x1="22932" y1="99453" x2="25399" y2="99453"/>
                          <a14:backgroundMark x1="25689" y1="99590" x2="23222" y2="98769"/>
                          <a14:backgroundMark x1="581" y1="75376" x2="1451" y2="76060"/>
                          <a14:backgroundMark x1="93469" y1="85773" x2="92888" y2="87004"/>
                          <a14:backgroundMark x1="93614" y1="86047" x2="93614" y2="84815"/>
                          <a14:backgroundMark x1="96372" y1="73187" x2="97097" y2="73735"/>
                          <a14:backgroundMark x1="94485" y1="83584" x2="93469" y2="84131"/>
                          <a14:backgroundMark x1="95356" y1="69357" x2="87808" y2="56088"/>
                          <a14:backgroundMark x1="95065" y1="68399" x2="87518" y2="56908"/>
                          <a14:backgroundMark x1="95210" y1="69220" x2="87373" y2="57592"/>
                          <a14:backgroundMark x1="94049" y1="68536" x2="93179" y2="67168"/>
                          <a14:backgroundMark x1="35578" y1="18602" x2="35994" y2="17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58" y="0"/>
              <a:ext cx="804317" cy="853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A30C35-1441-466A-B747-43BEC4767570}"/>
              </a:ext>
            </a:extLst>
          </p:cNvPr>
          <p:cNvGrpSpPr/>
          <p:nvPr userDrawn="1"/>
        </p:nvGrpSpPr>
        <p:grpSpPr>
          <a:xfrm>
            <a:off x="110538" y="30971"/>
            <a:ext cx="751540" cy="776671"/>
            <a:chOff x="110537" y="30969"/>
            <a:chExt cx="751540" cy="7766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09A2A3-CAFC-47CC-A741-10B75020A6E6}"/>
                </a:ext>
              </a:extLst>
            </p:cNvPr>
            <p:cNvSpPr/>
            <p:nvPr userDrawn="1"/>
          </p:nvSpPr>
          <p:spPr bwMode="auto">
            <a:xfrm>
              <a:off x="110537" y="30969"/>
              <a:ext cx="743408" cy="703816"/>
            </a:xfrm>
            <a:prstGeom prst="rect">
              <a:avLst/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pic>
          <p:nvPicPr>
            <p:cNvPr id="19" name="Picture 18" descr="A picture containing text, tableware, plate, dishware&#10;&#10;Description automatically generated">
              <a:extLst>
                <a:ext uri="{FF2B5EF4-FFF2-40B4-BE49-F238E27FC236}">
                  <a16:creationId xmlns:a16="http://schemas.microsoft.com/office/drawing/2014/main" id="{CB4E3556-1928-43A1-814E-8E600B34A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9" y="64469"/>
              <a:ext cx="743408" cy="743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05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  <a:cs typeface="ＭＳ Ｐゴシック"/>
        </a:defRPr>
      </a:lvl5pPr>
      <a:lvl6pPr marL="457189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onotype Sorts" charset="2"/>
        <a:buChar char="u"/>
        <a:defRPr sz="1400" b="1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085824" indent="-228594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428715" indent="-228594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537" indent="-228594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53E5AD-9F5D-A745-AA57-F011F3D34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382" y="750006"/>
            <a:ext cx="6858000" cy="4126794"/>
          </a:xfrm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Overview of Lunar Flashlight Operations</a:t>
            </a:r>
            <a:br>
              <a:rPr lang="en-US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Jishnu Medisetti</a:t>
            </a:r>
            <a:br>
              <a:rPr lang="en-US" sz="2000" dirty="0"/>
            </a:br>
            <a:r>
              <a:rPr lang="en-US" sz="2000" dirty="0"/>
              <a:t>SSDL Biweekly Meeting</a:t>
            </a:r>
            <a:br>
              <a:rPr lang="en-US" sz="2000" dirty="0"/>
            </a:br>
            <a:r>
              <a:rPr lang="en-US" sz="2000" dirty="0"/>
              <a:t>1/11/2022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7073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0B85EC-C101-4DD9-AE50-4E78B63F0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Thermal Vacuum testing (TVAC)</a:t>
            </a:r>
          </a:p>
          <a:p>
            <a:pPr lvl="1"/>
            <a:r>
              <a:rPr lang="en-US" sz="1600" dirty="0"/>
              <a:t>I&amp;T team is currently performing TVAC testing on the spacecraft </a:t>
            </a:r>
          </a:p>
          <a:p>
            <a:pPr lvl="1"/>
            <a:r>
              <a:rPr lang="en-US" sz="1600" dirty="0"/>
              <a:t>Simulating the environment of space to test its response </a:t>
            </a:r>
          </a:p>
          <a:p>
            <a:pPr lvl="1"/>
            <a:r>
              <a:rPr lang="en-US" sz="1600" dirty="0"/>
              <a:t>Will run full systems tests on the spacecraft</a:t>
            </a:r>
          </a:p>
          <a:p>
            <a:r>
              <a:rPr lang="en-US" sz="1800" dirty="0"/>
              <a:t>Fault Protection Testing</a:t>
            </a:r>
          </a:p>
          <a:p>
            <a:pPr lvl="1"/>
            <a:r>
              <a:rPr lang="en-US" sz="1600" dirty="0"/>
              <a:t>Testing the flight software fault detection and responses on the spacecraft </a:t>
            </a:r>
          </a:p>
          <a:p>
            <a:pPr lvl="1"/>
            <a:r>
              <a:rPr lang="en-US" sz="1600" dirty="0"/>
              <a:t>Some of these will be tested during TVAC </a:t>
            </a:r>
          </a:p>
          <a:p>
            <a:r>
              <a:rPr lang="en-US" sz="1800" dirty="0"/>
              <a:t>Day In The Life Testing (DITL)</a:t>
            </a:r>
          </a:p>
          <a:p>
            <a:pPr lvl="1"/>
            <a:r>
              <a:rPr lang="en-US" sz="1600" dirty="0"/>
              <a:t>Simulates major mission phases on the spacecraft to put it through a normal “day in the life” situation.</a:t>
            </a:r>
          </a:p>
          <a:p>
            <a:pPr lvl="1"/>
            <a:r>
              <a:rPr lang="en-US" sz="1600" dirty="0"/>
              <a:t>4 phases will be tested: Deployment through first contact, Initial prop activity and </a:t>
            </a:r>
            <a:r>
              <a:rPr lang="en-US" sz="1600" dirty="0" err="1"/>
              <a:t>Desat</a:t>
            </a:r>
            <a:r>
              <a:rPr lang="en-US" sz="1600" dirty="0"/>
              <a:t> 1, Prop maneuver sequence to TCM1, and Science Perilune pass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D92A21-C37F-4EDE-B8B3-B5B95304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Spacecraft I&amp;T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99961-46E5-4F06-BAF9-63C9BD6B6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4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60A9C-2A05-489B-9A26-94E5789B0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Operational simulation of major mission events</a:t>
            </a:r>
          </a:p>
          <a:p>
            <a:r>
              <a:rPr lang="en-US" dirty="0"/>
              <a:t>Operations teams to implement/test procedures, tools, and software (think Dress Rehearsal)</a:t>
            </a:r>
          </a:p>
          <a:p>
            <a:r>
              <a:rPr lang="en-US" dirty="0"/>
              <a:t>Includes external parties (MDNAV, SOC, DSN, JPL Engineering)</a:t>
            </a:r>
          </a:p>
          <a:p>
            <a:r>
              <a:rPr lang="en-US" dirty="0"/>
              <a:t>Used LF Testbed as the simulated “Spacecraft”</a:t>
            </a:r>
          </a:p>
          <a:p>
            <a:r>
              <a:rPr lang="en-US" dirty="0"/>
              <a:t>Planned ORT’s: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ORT-1 – LEOP to TCM-1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completed 3/17/2022 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ORT-2 – TCM-2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Planned 4/2022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ORT-3 – Off Nominal LEOP to TCM-2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Planned 5/2022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ORT-4 – Thruster Calibration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Planned 6/2022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ORT-5 – Final TCM to LOI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Planned 7/2022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ORT-6 – Instrument Operations and Perilune Pass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Planned 8/2022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97E75C-969F-423F-BB16-10AB1FE2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Readiness Tests (ORT’s)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963FB-A44D-4D27-BF2E-7DD1624D6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4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746756-211E-48BD-848F-89136B84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13" y="160020"/>
            <a:ext cx="7007543" cy="571500"/>
          </a:xfrm>
        </p:spPr>
        <p:txBody>
          <a:bodyPr anchor="ctr">
            <a:normAutofit/>
          </a:bodyPr>
          <a:lstStyle/>
          <a:p>
            <a:r>
              <a:rPr lang="en-US" dirty="0"/>
              <a:t>ORT-1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B69CB3-6C78-4546-9F4F-11486AFF1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65206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ORT-1 simulates initial Deployment up to TCM-1 </a:t>
            </a:r>
          </a:p>
          <a:p>
            <a:pPr>
              <a:lnSpc>
                <a:spcPct val="90000"/>
              </a:lnSpc>
            </a:pPr>
            <a:r>
              <a:rPr lang="en-US" sz="1400"/>
              <a:t>33 hours of operations divided into 5 contacts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Contact 1 – Deployment and subsystem checkout (1hrs)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Contact 2 – Initial prop activities (fuel priming and commissioning, 2hrs)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Contact 3 – Desaturation burn 1 (2hrs)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Contact 4 – TCM 1 (1hrs)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Contact 5 – TCM 1 Data Downlink (2hrs)</a:t>
            </a:r>
          </a:p>
          <a:p>
            <a:pPr>
              <a:lnSpc>
                <a:spcPct val="90000"/>
              </a:lnSpc>
            </a:pPr>
            <a:r>
              <a:rPr lang="en-US" sz="1400"/>
              <a:t>Performed 2 versions of the ORT, Deconstructed and Real Time</a:t>
            </a:r>
          </a:p>
          <a:p>
            <a:pPr>
              <a:lnSpc>
                <a:spcPct val="90000"/>
              </a:lnSpc>
            </a:pPr>
            <a:r>
              <a:rPr lang="en-US" sz="1400"/>
              <a:t>Deconstructed ORT simulated one contact each day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Practice run for the ops team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Used lessons learned </a:t>
            </a:r>
          </a:p>
          <a:p>
            <a:pPr>
              <a:lnSpc>
                <a:spcPct val="90000"/>
              </a:lnSpc>
            </a:pPr>
            <a:r>
              <a:rPr lang="en-US" sz="1400"/>
              <a:t>Real Time ORT simulated continuous 33 hours </a:t>
            </a:r>
          </a:p>
          <a:p>
            <a:pPr>
              <a:lnSpc>
                <a:spcPct val="90000"/>
              </a:lnSpc>
            </a:pPr>
            <a:endParaRPr lang="en-US" sz="1400"/>
          </a:p>
        </p:txBody>
      </p:sp>
      <p:pic>
        <p:nvPicPr>
          <p:cNvPr id="8" name="Picture 7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C8261A5E-E237-4A8B-B7BF-D07A90B1A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974"/>
          <a:stretch/>
        </p:blipFill>
        <p:spPr>
          <a:xfrm>
            <a:off x="4648200" y="965206"/>
            <a:ext cx="4038600" cy="45259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6BF95-4556-4FB2-92B3-724F5F170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597550"/>
            <a:ext cx="352425" cy="259413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FF5443-7C57-4D69-9D28-2FF49F9E3CC5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83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BF4F-3D4F-4330-9309-910CB11A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Deconstructed and Realtime 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0EF9-D039-4DA7-9944-96FF08D85C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Deconstructed ORT</a:t>
            </a:r>
          </a:p>
          <a:p>
            <a:r>
              <a:rPr lang="en-US" dirty="0"/>
              <a:t>Power off testbed between contacts</a:t>
            </a:r>
          </a:p>
          <a:p>
            <a:r>
              <a:rPr lang="en-US" dirty="0"/>
              <a:t>Frequent SCLK updates</a:t>
            </a:r>
          </a:p>
          <a:p>
            <a:r>
              <a:rPr lang="en-US" dirty="0"/>
              <a:t>Frequent updates to RDP setup scripts</a:t>
            </a:r>
          </a:p>
          <a:p>
            <a:r>
              <a:rPr lang="en-US" dirty="0"/>
              <a:t>Time between contacts significantly extended</a:t>
            </a:r>
          </a:p>
          <a:p>
            <a:r>
              <a:rPr lang="en-US" dirty="0"/>
              <a:t>TCM review meeting not held</a:t>
            </a:r>
          </a:p>
          <a:p>
            <a:r>
              <a:rPr lang="en-US" dirty="0"/>
              <a:t>JPL monitoring was not required, did not confirm with them for prop go/no go events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90B5A-9A62-4408-BE97-F24ACE62A5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Realtime ORT</a:t>
            </a:r>
          </a:p>
          <a:p>
            <a:r>
              <a:rPr lang="en-US" dirty="0"/>
              <a:t>Testbed will be running continuously for whole duration</a:t>
            </a:r>
          </a:p>
          <a:p>
            <a:r>
              <a:rPr lang="en-US" dirty="0"/>
              <a:t>Requires only initial SCLK update</a:t>
            </a:r>
          </a:p>
          <a:p>
            <a:r>
              <a:rPr lang="en-US" dirty="0"/>
              <a:t>Only one RDP setup script required</a:t>
            </a:r>
          </a:p>
          <a:p>
            <a:r>
              <a:rPr lang="en-US" dirty="0"/>
              <a:t>Flight-like time between contacts</a:t>
            </a:r>
          </a:p>
          <a:p>
            <a:r>
              <a:rPr lang="en-US" dirty="0"/>
              <a:t>Will hold TCM review meetings</a:t>
            </a:r>
          </a:p>
          <a:p>
            <a:r>
              <a:rPr lang="en-US" dirty="0"/>
              <a:t>Will require JPL monitoring for prop activities and prop go/no go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BDBD0-620F-4FFB-99E8-E1A111C6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1AFA3-7659-4859-BB73-11F896A34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Deconstructed 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D55A60-A448-42A5-83D0-68A5AA0CFF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Contacts 2-5 were completed within the contact window</a:t>
            </a:r>
          </a:p>
          <a:p>
            <a:r>
              <a:rPr lang="en-US" dirty="0"/>
              <a:t>Had issues with VM’s crash</a:t>
            </a:r>
          </a:p>
          <a:p>
            <a:r>
              <a:rPr lang="en-US" dirty="0"/>
              <a:t>Procedural errors meant incorrect sequences were uploaded</a:t>
            </a:r>
          </a:p>
          <a:p>
            <a:r>
              <a:rPr lang="en-US" dirty="0"/>
              <a:t>Spacecraft entered Safe mode</a:t>
            </a:r>
          </a:p>
          <a:p>
            <a:r>
              <a:rPr lang="en-US" dirty="0"/>
              <a:t>Downlinking sequences is a slow process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632B9F-4A6C-46B0-854D-8BAD7BDA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Real Time 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1E9F5F-F1E9-400F-BAFE-6D9E20C2E0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We did not finish all activities within contacts 1 and 2</a:t>
            </a:r>
          </a:p>
          <a:p>
            <a:r>
              <a:rPr lang="en-US" dirty="0"/>
              <a:t>Sequences were not formatted correctly</a:t>
            </a:r>
          </a:p>
          <a:p>
            <a:r>
              <a:rPr lang="en-US" dirty="0"/>
              <a:t>Mission Planners reacted correctly and saved the spacecraft</a:t>
            </a:r>
          </a:p>
          <a:p>
            <a:r>
              <a:rPr lang="en-US" dirty="0"/>
              <a:t>Able to adjust mission plan and use contact 3 to catch up</a:t>
            </a:r>
          </a:p>
          <a:p>
            <a:r>
              <a:rPr lang="en-US" dirty="0"/>
              <a:t>Successfully executed all prop activities and TCM-1</a:t>
            </a:r>
          </a:p>
          <a:p>
            <a:r>
              <a:rPr lang="en-US" dirty="0"/>
              <a:t>Overall Mission success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BC49BA-FD7A-4F36-890C-0AC0F726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it go?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42CD3-72EC-4A28-A9CA-B77FB8DAA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6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35DF9-2A2E-478C-A915-59D60144E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File uplink is a slow and unrealistic process</a:t>
            </a:r>
          </a:p>
          <a:p>
            <a:pPr lvl="1"/>
            <a:r>
              <a:rPr lang="en-US" dirty="0"/>
              <a:t>Files need to be chunked and concatenated which is a long process</a:t>
            </a:r>
          </a:p>
          <a:p>
            <a:pPr lvl="1"/>
            <a:r>
              <a:rPr lang="en-US" dirty="0"/>
              <a:t>Time simulation of </a:t>
            </a:r>
            <a:r>
              <a:rPr lang="en-US" dirty="0" err="1"/>
              <a:t>uplinking</a:t>
            </a:r>
            <a:r>
              <a:rPr lang="en-US" dirty="0"/>
              <a:t> files is much longer than in operations</a:t>
            </a:r>
          </a:p>
          <a:p>
            <a:pPr lvl="1"/>
            <a:r>
              <a:rPr lang="en-US" dirty="0"/>
              <a:t>Possible solution might be pre uploading all sequences and just simulating time passing during the ORT</a:t>
            </a:r>
          </a:p>
          <a:p>
            <a:r>
              <a:rPr lang="en-US" dirty="0"/>
              <a:t>We will not be able to downlink all the files we want during the initial contacts, and we can prioritize ranging instead </a:t>
            </a:r>
          </a:p>
          <a:p>
            <a:pPr lvl="1"/>
            <a:r>
              <a:rPr lang="en-US" dirty="0"/>
              <a:t>Need to create a downlink schedule</a:t>
            </a:r>
          </a:p>
          <a:p>
            <a:r>
              <a:rPr lang="en-US" dirty="0"/>
              <a:t>Internal review up to 1 week prior to ORT to review procedures and sequences (changed from 2 days)</a:t>
            </a:r>
          </a:p>
          <a:p>
            <a:r>
              <a:rPr lang="en-US" dirty="0"/>
              <a:t>Ground response steps need to be laid out for when VM’s crash</a:t>
            </a:r>
          </a:p>
          <a:p>
            <a:pPr lvl="1"/>
            <a:r>
              <a:rPr lang="en-US" dirty="0"/>
              <a:t>Need to create contingency plans and test them out</a:t>
            </a:r>
          </a:p>
          <a:p>
            <a:r>
              <a:rPr lang="en-US" dirty="0"/>
              <a:t>Version controlled sequence database is needed</a:t>
            </a:r>
          </a:p>
          <a:p>
            <a:r>
              <a:rPr lang="en-US" dirty="0"/>
              <a:t>Some contacts will be finished early and have space for more activities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2E85E-8766-47FD-8DCC-CE320865E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534956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B9B25E-436C-44E7-A461-05C055B34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Further updates to procedures and tools</a:t>
            </a:r>
          </a:p>
          <a:p>
            <a:r>
              <a:rPr lang="en-US" dirty="0"/>
              <a:t>Preparation and execution of ORT’s 2-6+</a:t>
            </a:r>
          </a:p>
          <a:p>
            <a:r>
              <a:rPr lang="en-US" dirty="0"/>
              <a:t>Operational Readiness Review</a:t>
            </a:r>
          </a:p>
          <a:p>
            <a:r>
              <a:rPr lang="en-US" dirty="0"/>
              <a:t>Training, testing, practice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9E1210-3DD1-4FF7-B093-FA2DE223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6E387-9C41-4353-9765-6379A81E6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96878D-F2B6-4DD3-8B84-BD3934A8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2548703"/>
            <a:ext cx="6339839" cy="42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9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3247A98-9E65-4E1C-8D3F-6569A191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r="2" b="2"/>
          <a:stretch/>
        </p:blipFill>
        <p:spPr bwMode="auto">
          <a:xfrm>
            <a:off x="302082" y="1069524"/>
            <a:ext cx="8539843" cy="53720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7ADEA6-31FE-4CD8-82D2-B2BB0267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498" y="245608"/>
            <a:ext cx="7188245" cy="489177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7384A-4555-4D11-B9B1-9EF4D73E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597550"/>
            <a:ext cx="352425" cy="259413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FF5443-7C57-4D69-9D28-2FF49F9E3CC5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AE9459-36EF-4C9F-8CA6-CB3D8ABF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13" y="160020"/>
            <a:ext cx="7007543" cy="571500"/>
          </a:xfrm>
        </p:spPr>
        <p:txBody>
          <a:bodyPr anchor="ctr"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293477-5931-425F-A753-6EBC8A6B2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65206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Mission Overview and CONOPS</a:t>
            </a:r>
          </a:p>
          <a:p>
            <a:r>
              <a:rPr lang="en-US" dirty="0"/>
              <a:t>MOS Setup</a:t>
            </a:r>
          </a:p>
          <a:p>
            <a:r>
              <a:rPr lang="en-US" dirty="0"/>
              <a:t>Early Operations </a:t>
            </a:r>
          </a:p>
          <a:p>
            <a:r>
              <a:rPr lang="en-US" dirty="0"/>
              <a:t>Spacecraft I&amp;T Activities</a:t>
            </a:r>
          </a:p>
          <a:p>
            <a:r>
              <a:rPr lang="en-US" dirty="0"/>
              <a:t>Operational Readiness Tests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F08B6E-5B9E-4748-BDA1-3F3820C5D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r="20157" b="-1"/>
          <a:stretch/>
        </p:blipFill>
        <p:spPr bwMode="auto">
          <a:xfrm>
            <a:off x="4648200" y="965206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11579-DD0B-4302-9B1C-A01BF184F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597550"/>
            <a:ext cx="352425" cy="259413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FF5443-7C57-4D69-9D28-2FF49F9E3CC5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8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B10FAF1F-5137-D546-9DFD-3A5C3CB064A0}"/>
              </a:ext>
            </a:extLst>
          </p:cNvPr>
          <p:cNvSpPr/>
          <p:nvPr/>
        </p:nvSpPr>
        <p:spPr bwMode="auto">
          <a:xfrm>
            <a:off x="-9525" y="857968"/>
            <a:ext cx="9153525" cy="5990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CA59A4-5C0B-D649-80E0-05EC8E29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Operations (CONOPS)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DFD2C-8A7F-944A-B7DC-C89D4A7F8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8550" y="6597544"/>
            <a:ext cx="352425" cy="259413"/>
          </a:xfrm>
        </p:spPr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9" name="Title 4">
            <a:extLst>
              <a:ext uri="{FF2B5EF4-FFF2-40B4-BE49-F238E27FC236}">
                <a16:creationId xmlns:a16="http://schemas.microsoft.com/office/drawing/2014/main" id="{4A0E23FF-10C3-434F-A149-95DA87B9AF17}"/>
              </a:ext>
            </a:extLst>
          </p:cNvPr>
          <p:cNvSpPr txBox="1">
            <a:spLocks/>
          </p:cNvSpPr>
          <p:nvPr/>
        </p:nvSpPr>
        <p:spPr>
          <a:xfrm>
            <a:off x="46769" y="867800"/>
            <a:ext cx="7188245" cy="6344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  <a:cs typeface="ＭＳ Ｐゴシック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Lunar Flashlight CONOPS Overview</a:t>
            </a:r>
            <a:br>
              <a:rPr lang="en-US" kern="0" dirty="0">
                <a:solidFill>
                  <a:schemeClr val="bg1"/>
                </a:solidFill>
              </a:rPr>
            </a:br>
            <a:r>
              <a:rPr lang="en-US" sz="1100" kern="0" dirty="0">
                <a:solidFill>
                  <a:schemeClr val="bg1"/>
                </a:solidFill>
              </a:rPr>
              <a:t>Updated: 03-08-21</a:t>
            </a:r>
            <a:endParaRPr lang="en-US" kern="0" dirty="0">
              <a:solidFill>
                <a:schemeClr val="bg1"/>
              </a:solidFill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1483804-6E7C-734A-AAC4-7366907C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7" y="4417132"/>
            <a:ext cx="241356" cy="1678519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F5BAAB6-749C-EA4F-82C5-9F5454CA9D75}"/>
              </a:ext>
            </a:extLst>
          </p:cNvPr>
          <p:cNvSpPr/>
          <p:nvPr/>
        </p:nvSpPr>
        <p:spPr bwMode="auto">
          <a:xfrm>
            <a:off x="583734" y="6320273"/>
            <a:ext cx="1043515" cy="312738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LEOP</a:t>
            </a:r>
          </a:p>
        </p:txBody>
      </p:sp>
      <p:pic>
        <p:nvPicPr>
          <p:cNvPr id="92" name="Picture 91" descr="Earth_texture_2k.png">
            <a:extLst>
              <a:ext uri="{FF2B5EF4-FFF2-40B4-BE49-F238E27FC236}">
                <a16:creationId xmlns:a16="http://schemas.microsoft.com/office/drawing/2014/main" id="{255F181E-9DBB-804B-8A78-8FEC89B13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525" y="6037261"/>
            <a:ext cx="753933" cy="7539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46AC78D-65FA-E649-94CC-348A5FF9CF87}"/>
              </a:ext>
            </a:extLst>
          </p:cNvPr>
          <p:cNvSpPr/>
          <p:nvPr/>
        </p:nvSpPr>
        <p:spPr bwMode="auto">
          <a:xfrm>
            <a:off x="1616844" y="6319511"/>
            <a:ext cx="3170182" cy="313500"/>
          </a:xfrm>
          <a:prstGeom prst="rect">
            <a:avLst/>
          </a:prstGeom>
          <a:solidFill>
            <a:srgbClr val="CCCC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100" dirty="0">
                <a:solidFill>
                  <a:sysClr val="windowText" lastClr="000000"/>
                </a:solidFill>
                <a:latin typeface="Calibri"/>
              </a:rPr>
              <a:t>Cruise (4 months)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F4A16C9-2E95-BB45-8528-8FF7E1B2254D}"/>
              </a:ext>
            </a:extLst>
          </p:cNvPr>
          <p:cNvSpPr/>
          <p:nvPr/>
        </p:nvSpPr>
        <p:spPr bwMode="auto">
          <a:xfrm>
            <a:off x="5565008" y="6319009"/>
            <a:ext cx="2562653" cy="314001"/>
          </a:xfrm>
          <a:prstGeom prst="rect">
            <a:avLst/>
          </a:prstGeom>
          <a:solidFill>
            <a:srgbClr val="66006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Science (60 days)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7C3770C-BA9D-2D4D-9923-075338EAAC77}"/>
              </a:ext>
            </a:extLst>
          </p:cNvPr>
          <p:cNvCxnSpPr>
            <a:cxnSpLocks/>
          </p:cNvCxnSpPr>
          <p:nvPr/>
        </p:nvCxnSpPr>
        <p:spPr>
          <a:xfrm>
            <a:off x="572301" y="6095651"/>
            <a:ext cx="8192504" cy="8508"/>
          </a:xfrm>
          <a:prstGeom prst="line">
            <a:avLst/>
          </a:prstGeom>
          <a:ln w="3175">
            <a:solidFill>
              <a:schemeClr val="bg1"/>
            </a:solidFill>
            <a:prstDash val="lgDashDot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4582AEE-633A-9B42-B612-9B40434B06EB}"/>
              </a:ext>
            </a:extLst>
          </p:cNvPr>
          <p:cNvCxnSpPr/>
          <p:nvPr/>
        </p:nvCxnSpPr>
        <p:spPr>
          <a:xfrm>
            <a:off x="4787026" y="1095337"/>
            <a:ext cx="0" cy="4999524"/>
          </a:xfrm>
          <a:prstGeom prst="line">
            <a:avLst/>
          </a:prstGeom>
          <a:ln w="3175">
            <a:solidFill>
              <a:schemeClr val="bg1">
                <a:alpha val="32000"/>
              </a:schemeClr>
            </a:solidFill>
            <a:prstDash val="lgDashDot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9FA4B23-5F1F-ED4F-81E6-D67F66F2CE8C}"/>
              </a:ext>
            </a:extLst>
          </p:cNvPr>
          <p:cNvCxnSpPr/>
          <p:nvPr/>
        </p:nvCxnSpPr>
        <p:spPr>
          <a:xfrm>
            <a:off x="1627249" y="1256029"/>
            <a:ext cx="0" cy="4999524"/>
          </a:xfrm>
          <a:prstGeom prst="line">
            <a:avLst/>
          </a:prstGeom>
          <a:ln w="3175">
            <a:solidFill>
              <a:schemeClr val="bg1">
                <a:alpha val="32000"/>
              </a:schemeClr>
            </a:solidFill>
            <a:prstDash val="lgDashDot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8706E2D-5052-9A42-B915-D00C690C0BE3}"/>
              </a:ext>
            </a:extLst>
          </p:cNvPr>
          <p:cNvSpPr txBox="1"/>
          <p:nvPr/>
        </p:nvSpPr>
        <p:spPr>
          <a:xfrm>
            <a:off x="1149049" y="6104159"/>
            <a:ext cx="1011141" cy="22135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L+10 days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FE2EDF5-ADCD-4D46-8C70-41B40C36F9B0}"/>
              </a:ext>
            </a:extLst>
          </p:cNvPr>
          <p:cNvSpPr/>
          <p:nvPr/>
        </p:nvSpPr>
        <p:spPr bwMode="auto">
          <a:xfrm>
            <a:off x="4782578" y="6323150"/>
            <a:ext cx="782429" cy="3098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Approach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53E7973-106F-244E-AAC1-3E809A0718DB}"/>
              </a:ext>
            </a:extLst>
          </p:cNvPr>
          <p:cNvCxnSpPr/>
          <p:nvPr/>
        </p:nvCxnSpPr>
        <p:spPr>
          <a:xfrm>
            <a:off x="8126947" y="1124749"/>
            <a:ext cx="0" cy="4999524"/>
          </a:xfrm>
          <a:prstGeom prst="line">
            <a:avLst/>
          </a:prstGeom>
          <a:ln w="3175">
            <a:solidFill>
              <a:schemeClr val="bg1">
                <a:alpha val="32000"/>
              </a:schemeClr>
            </a:solidFill>
            <a:prstDash val="lgDashDot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43238B3-3257-5A49-BB63-0D63B563AAD5}"/>
              </a:ext>
            </a:extLst>
          </p:cNvPr>
          <p:cNvSpPr txBox="1"/>
          <p:nvPr/>
        </p:nvSpPr>
        <p:spPr>
          <a:xfrm>
            <a:off x="5058364" y="6094902"/>
            <a:ext cx="1011141" cy="22135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L+180 days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EB005DA-8BDC-DE42-8ED4-E7E3683B7AB2}"/>
              </a:ext>
            </a:extLst>
          </p:cNvPr>
          <p:cNvCxnSpPr/>
          <p:nvPr/>
        </p:nvCxnSpPr>
        <p:spPr>
          <a:xfrm flipV="1">
            <a:off x="1627251" y="3804614"/>
            <a:ext cx="0" cy="49693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80746B7-AF5F-9245-B5E6-9D123FE7DE6B}"/>
              </a:ext>
            </a:extLst>
          </p:cNvPr>
          <p:cNvCxnSpPr>
            <a:cxnSpLocks/>
            <a:stCxn id="107" idx="3"/>
            <a:endCxn id="108" idx="1"/>
          </p:cNvCxnSpPr>
          <p:nvPr/>
        </p:nvCxnSpPr>
        <p:spPr>
          <a:xfrm flipV="1">
            <a:off x="1925296" y="3752901"/>
            <a:ext cx="3338757" cy="1227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826CA4E-6701-A54E-AFDD-79CBD7775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36" y="3490828"/>
            <a:ext cx="597460" cy="54868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94657CC-788B-E148-B54F-0F4362A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053" y="3478557"/>
            <a:ext cx="597460" cy="548688"/>
          </a:xfrm>
          <a:prstGeom prst="rect">
            <a:avLst/>
          </a:prstGeom>
        </p:spPr>
      </p:pic>
      <p:sp>
        <p:nvSpPr>
          <p:cNvPr id="110" name="Arc 109">
            <a:extLst>
              <a:ext uri="{FF2B5EF4-FFF2-40B4-BE49-F238E27FC236}">
                <a16:creationId xmlns:a16="http://schemas.microsoft.com/office/drawing/2014/main" id="{1ADE38F7-D69C-3D41-9274-C16317A5A981}"/>
              </a:ext>
            </a:extLst>
          </p:cNvPr>
          <p:cNvSpPr/>
          <p:nvPr/>
        </p:nvSpPr>
        <p:spPr>
          <a:xfrm rot="5400000">
            <a:off x="550049" y="3954276"/>
            <a:ext cx="1333118" cy="824682"/>
          </a:xfrm>
          <a:prstGeom prst="arc">
            <a:avLst>
              <a:gd name="adj1" fmla="val 16061038"/>
              <a:gd name="adj2" fmla="val 0"/>
            </a:avLst>
          </a:prstGeom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90B6290-51AD-164B-AF1B-FC27CCE42446}"/>
              </a:ext>
            </a:extLst>
          </p:cNvPr>
          <p:cNvSpPr/>
          <p:nvPr/>
        </p:nvSpPr>
        <p:spPr>
          <a:xfrm>
            <a:off x="812411" y="4981362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CCD74FA-F02F-814B-8558-1AB6C29930D4}"/>
              </a:ext>
            </a:extLst>
          </p:cNvPr>
          <p:cNvSpPr/>
          <p:nvPr/>
        </p:nvSpPr>
        <p:spPr>
          <a:xfrm>
            <a:off x="1564444" y="4419483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01EF486-2C08-144E-B7F0-9033DA68DF1C}"/>
              </a:ext>
            </a:extLst>
          </p:cNvPr>
          <p:cNvCxnSpPr>
            <a:cxnSpLocks/>
            <a:stCxn id="111" idx="4"/>
            <a:endCxn id="114" idx="0"/>
          </p:cNvCxnSpPr>
          <p:nvPr/>
        </p:nvCxnSpPr>
        <p:spPr>
          <a:xfrm flipH="1">
            <a:off x="861953" y="5081946"/>
            <a:ext cx="490" cy="2352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580CD092-2EFE-DA43-BED3-A213CF83F765}"/>
              </a:ext>
            </a:extLst>
          </p:cNvPr>
          <p:cNvSpPr txBox="1"/>
          <p:nvPr/>
        </p:nvSpPr>
        <p:spPr>
          <a:xfrm>
            <a:off x="522132" y="5317170"/>
            <a:ext cx="67964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TCM 1, 2, 3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EE08447-8FAB-144E-ACB8-E6850ECEBFA0}"/>
              </a:ext>
            </a:extLst>
          </p:cNvPr>
          <p:cNvSpPr/>
          <p:nvPr/>
        </p:nvSpPr>
        <p:spPr>
          <a:xfrm>
            <a:off x="566425" y="4988982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952FCB0-FDF0-DA49-A3E3-61EA50750080}"/>
              </a:ext>
            </a:extLst>
          </p:cNvPr>
          <p:cNvSpPr/>
          <p:nvPr/>
        </p:nvSpPr>
        <p:spPr>
          <a:xfrm>
            <a:off x="2799196" y="3732237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5B9841AB-973D-6F4A-B860-FE1AD7E0969D}"/>
              </a:ext>
            </a:extLst>
          </p:cNvPr>
          <p:cNvSpPr/>
          <p:nvPr/>
        </p:nvSpPr>
        <p:spPr>
          <a:xfrm>
            <a:off x="3633945" y="3714880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04D17B2-82D6-1C46-91E4-12EC4BC0544E}"/>
              </a:ext>
            </a:extLst>
          </p:cNvPr>
          <p:cNvSpPr txBox="1"/>
          <p:nvPr/>
        </p:nvSpPr>
        <p:spPr>
          <a:xfrm>
            <a:off x="33345" y="2126065"/>
            <a:ext cx="1162432" cy="163121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Deployment and Initial Bootup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Detumble, solar panel deployment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Initial contact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Desat Burns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System checkout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2A355A2-32E0-784D-ADE9-F8311B207F45}"/>
              </a:ext>
            </a:extLst>
          </p:cNvPr>
          <p:cNvCxnSpPr>
            <a:cxnSpLocks/>
            <a:stCxn id="120" idx="2"/>
            <a:endCxn id="116" idx="0"/>
          </p:cNvCxnSpPr>
          <p:nvPr/>
        </p:nvCxnSpPr>
        <p:spPr>
          <a:xfrm>
            <a:off x="614561" y="3757281"/>
            <a:ext cx="1896" cy="12317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CC245A3-D2DD-5F49-9DC5-35BD09E505C4}"/>
              </a:ext>
            </a:extLst>
          </p:cNvPr>
          <p:cNvCxnSpPr>
            <a:cxnSpLocks/>
            <a:stCxn id="180" idx="2"/>
            <a:endCxn id="118" idx="0"/>
          </p:cNvCxnSpPr>
          <p:nvPr/>
        </p:nvCxnSpPr>
        <p:spPr>
          <a:xfrm>
            <a:off x="2842957" y="3145646"/>
            <a:ext cx="6271" cy="5865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3B5F192-6FBC-9248-A815-5EE17F81835B}"/>
              </a:ext>
            </a:extLst>
          </p:cNvPr>
          <p:cNvCxnSpPr>
            <a:cxnSpLocks/>
            <a:stCxn id="119" idx="4"/>
            <a:endCxn id="181" idx="0"/>
          </p:cNvCxnSpPr>
          <p:nvPr/>
        </p:nvCxnSpPr>
        <p:spPr>
          <a:xfrm>
            <a:off x="3683977" y="3815464"/>
            <a:ext cx="6298" cy="7670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3921F65-9A5D-9E4A-BB5F-3FAE57DAB9EF}"/>
              </a:ext>
            </a:extLst>
          </p:cNvPr>
          <p:cNvSpPr txBox="1"/>
          <p:nvPr/>
        </p:nvSpPr>
        <p:spPr>
          <a:xfrm>
            <a:off x="4892223" y="4779541"/>
            <a:ext cx="781551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LOI</a:t>
            </a:r>
          </a:p>
        </p:txBody>
      </p:sp>
      <p:pic>
        <p:nvPicPr>
          <p:cNvPr id="130" name="Picture 2" descr="http://i1.trekearth.com/photos/106107/half_moon.jpg">
            <a:extLst>
              <a:ext uri="{FF2B5EF4-FFF2-40B4-BE49-F238E27FC236}">
                <a16:creationId xmlns:a16="http://schemas.microsoft.com/office/drawing/2014/main" id="{913DBE75-1B1A-E04B-B21E-48827A92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3372">
            <a:off x="7229613" y="5461778"/>
            <a:ext cx="108208" cy="141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Arc 130">
            <a:extLst>
              <a:ext uri="{FF2B5EF4-FFF2-40B4-BE49-F238E27FC236}">
                <a16:creationId xmlns:a16="http://schemas.microsoft.com/office/drawing/2014/main" id="{D758FEF7-F7B3-8441-AD81-FB779A48D751}"/>
              </a:ext>
            </a:extLst>
          </p:cNvPr>
          <p:cNvSpPr/>
          <p:nvPr/>
        </p:nvSpPr>
        <p:spPr>
          <a:xfrm>
            <a:off x="6386786" y="1025131"/>
            <a:ext cx="1828800" cy="4587114"/>
          </a:xfrm>
          <a:prstGeom prst="arc">
            <a:avLst>
              <a:gd name="adj1" fmla="val 5241840"/>
              <a:gd name="adj2" fmla="val 5562875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CCBE4A-B14A-5543-9F76-54423A9E5BA8}"/>
              </a:ext>
            </a:extLst>
          </p:cNvPr>
          <p:cNvSpPr txBox="1"/>
          <p:nvPr/>
        </p:nvSpPr>
        <p:spPr>
          <a:xfrm>
            <a:off x="8529957" y="1785891"/>
            <a:ext cx="689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Idle/Laser Recharge (8hr)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4930D7D-5262-CB41-891A-B8FF6C903803}"/>
              </a:ext>
            </a:extLst>
          </p:cNvPr>
          <p:cNvSpPr txBox="1"/>
          <p:nvPr/>
        </p:nvSpPr>
        <p:spPr>
          <a:xfrm>
            <a:off x="6458552" y="2582248"/>
            <a:ext cx="19719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Preliminary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10 Science Orbits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(~60 Days)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 Disposal at Lunar South Pole</a:t>
            </a:r>
          </a:p>
        </p:txBody>
      </p:sp>
      <p:sp>
        <p:nvSpPr>
          <p:cNvPr id="138" name="Arc 137">
            <a:extLst>
              <a:ext uri="{FF2B5EF4-FFF2-40B4-BE49-F238E27FC236}">
                <a16:creationId xmlns:a16="http://schemas.microsoft.com/office/drawing/2014/main" id="{EC13B6F6-1D91-6840-8882-A4A18587800B}"/>
              </a:ext>
            </a:extLst>
          </p:cNvPr>
          <p:cNvSpPr/>
          <p:nvPr/>
        </p:nvSpPr>
        <p:spPr bwMode="auto">
          <a:xfrm rot="8467062">
            <a:off x="6463298" y="4810645"/>
            <a:ext cx="832631" cy="1325510"/>
          </a:xfrm>
          <a:prstGeom prst="arc">
            <a:avLst>
              <a:gd name="adj1" fmla="val 17080707"/>
              <a:gd name="adj2" fmla="val 20786104"/>
            </a:avLst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charset="0"/>
              <a:ea typeface="ＭＳ Ｐゴシック" pitchFamily="-80" charset="-128"/>
              <a:cs typeface="ＭＳ Ｐゴシック" pitchFamily="-80" charset="-128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6F63D03-21D7-B546-B7AC-C973B012AFF7}"/>
              </a:ext>
            </a:extLst>
          </p:cNvPr>
          <p:cNvGrpSpPr/>
          <p:nvPr/>
        </p:nvGrpSpPr>
        <p:grpSpPr>
          <a:xfrm>
            <a:off x="5870620" y="1221015"/>
            <a:ext cx="3145417" cy="4815125"/>
            <a:chOff x="5934901" y="1245513"/>
            <a:chExt cx="3145417" cy="473155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0F42D03-14E2-174D-975B-AC7C23F264F2}"/>
                </a:ext>
              </a:extLst>
            </p:cNvPr>
            <p:cNvGrpSpPr/>
            <p:nvPr/>
          </p:nvGrpSpPr>
          <p:grpSpPr>
            <a:xfrm>
              <a:off x="5937734" y="1253777"/>
              <a:ext cx="3090823" cy="4723286"/>
              <a:chOff x="3103094" y="929514"/>
              <a:chExt cx="3090823" cy="4723286"/>
            </a:xfrm>
          </p:grpSpPr>
          <p:sp>
            <p:nvSpPr>
              <p:cNvPr id="145" name="Arc 144">
                <a:extLst>
                  <a:ext uri="{FF2B5EF4-FFF2-40B4-BE49-F238E27FC236}">
                    <a16:creationId xmlns:a16="http://schemas.microsoft.com/office/drawing/2014/main" id="{93B0EF70-2CE6-A14D-B6A1-32E3019092E1}"/>
                  </a:ext>
                </a:extLst>
              </p:cNvPr>
              <p:cNvSpPr/>
              <p:nvPr/>
            </p:nvSpPr>
            <p:spPr>
              <a:xfrm>
                <a:off x="3103094" y="929514"/>
                <a:ext cx="3090823" cy="4587114"/>
              </a:xfrm>
              <a:prstGeom prst="arc">
                <a:avLst>
                  <a:gd name="adj1" fmla="val 16200000"/>
                  <a:gd name="adj2" fmla="val 16190709"/>
                </a:avLst>
              </a:prstGeom>
              <a:ln w="2222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Arc 145">
                <a:extLst>
                  <a:ext uri="{FF2B5EF4-FFF2-40B4-BE49-F238E27FC236}">
                    <a16:creationId xmlns:a16="http://schemas.microsoft.com/office/drawing/2014/main" id="{47DD0D5C-7A6B-8C4A-A2F4-2984D5001D7F}"/>
                  </a:ext>
                </a:extLst>
              </p:cNvPr>
              <p:cNvSpPr/>
              <p:nvPr/>
            </p:nvSpPr>
            <p:spPr>
              <a:xfrm>
                <a:off x="3103094" y="929514"/>
                <a:ext cx="3090823" cy="4587114"/>
              </a:xfrm>
              <a:prstGeom prst="arc">
                <a:avLst>
                  <a:gd name="adj1" fmla="val 4642914"/>
                  <a:gd name="adj2" fmla="val 5068943"/>
                </a:avLst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pic>
            <p:nvPicPr>
              <p:cNvPr id="147" name="Picture 2" descr="http://i1.trekearth.com/photos/106107/half_moon.jpg">
                <a:extLst>
                  <a:ext uri="{FF2B5EF4-FFF2-40B4-BE49-F238E27FC236}">
                    <a16:creationId xmlns:a16="http://schemas.microsoft.com/office/drawing/2014/main" id="{73C719DD-9F73-D144-9C11-E4FA9E6169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113372">
                <a:off x="4085117" y="4780137"/>
                <a:ext cx="1000335" cy="773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8" name="Arc 147">
                <a:extLst>
                  <a:ext uri="{FF2B5EF4-FFF2-40B4-BE49-F238E27FC236}">
                    <a16:creationId xmlns:a16="http://schemas.microsoft.com/office/drawing/2014/main" id="{01DCF25E-249C-0944-8CA1-9A7ABDF3CFD3}"/>
                  </a:ext>
                </a:extLst>
              </p:cNvPr>
              <p:cNvSpPr/>
              <p:nvPr/>
            </p:nvSpPr>
            <p:spPr>
              <a:xfrm>
                <a:off x="3103094" y="929514"/>
                <a:ext cx="3090823" cy="4587114"/>
              </a:xfrm>
              <a:prstGeom prst="arc">
                <a:avLst>
                  <a:gd name="adj1" fmla="val 1264805"/>
                  <a:gd name="adj2" fmla="val 2043094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Arc 148">
                <a:extLst>
                  <a:ext uri="{FF2B5EF4-FFF2-40B4-BE49-F238E27FC236}">
                    <a16:creationId xmlns:a16="http://schemas.microsoft.com/office/drawing/2014/main" id="{C6FEB9A7-515D-C449-8F71-287ED06D19BD}"/>
                  </a:ext>
                </a:extLst>
              </p:cNvPr>
              <p:cNvSpPr/>
              <p:nvPr/>
            </p:nvSpPr>
            <p:spPr>
              <a:xfrm>
                <a:off x="3103094" y="929514"/>
                <a:ext cx="3090823" cy="4587114"/>
              </a:xfrm>
              <a:prstGeom prst="arc">
                <a:avLst>
                  <a:gd name="adj1" fmla="val 6118559"/>
                  <a:gd name="adj2" fmla="val 6944885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Arc 149">
                <a:extLst>
                  <a:ext uri="{FF2B5EF4-FFF2-40B4-BE49-F238E27FC236}">
                    <a16:creationId xmlns:a16="http://schemas.microsoft.com/office/drawing/2014/main" id="{5EA6530B-B998-6448-93BD-4CC941E43705}"/>
                  </a:ext>
                </a:extLst>
              </p:cNvPr>
              <p:cNvSpPr/>
              <p:nvPr/>
            </p:nvSpPr>
            <p:spPr>
              <a:xfrm>
                <a:off x="3103094" y="929514"/>
                <a:ext cx="3090823" cy="4587114"/>
              </a:xfrm>
              <a:prstGeom prst="arc">
                <a:avLst>
                  <a:gd name="adj1" fmla="val 5210351"/>
                  <a:gd name="adj2" fmla="val 5607350"/>
                </a:avLst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97578841-D91F-0545-819B-9D32D5410D19}"/>
                  </a:ext>
                </a:extLst>
              </p:cNvPr>
              <p:cNvSpPr txBox="1"/>
              <p:nvPr/>
            </p:nvSpPr>
            <p:spPr>
              <a:xfrm>
                <a:off x="4864888" y="5456217"/>
                <a:ext cx="498856" cy="196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bg1"/>
                    </a:solidFill>
                  </a:rPr>
                  <a:t>Eclipse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B726C68-F757-6244-8FB3-2ABC20F56FB1}"/>
                  </a:ext>
                </a:extLst>
              </p:cNvPr>
              <p:cNvSpPr txBox="1"/>
              <p:nvPr/>
            </p:nvSpPr>
            <p:spPr>
              <a:xfrm>
                <a:off x="5379894" y="3727097"/>
                <a:ext cx="772430" cy="408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bg1"/>
                    </a:solidFill>
                  </a:rPr>
                  <a:t>OD and Uplink OTM-C (3hr)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5F07FC0F-2B66-1A40-90EE-E8AD033C324C}"/>
                  </a:ext>
                </a:extLst>
              </p:cNvPr>
              <p:cNvSpPr txBox="1"/>
              <p:nvPr/>
            </p:nvSpPr>
            <p:spPr>
              <a:xfrm>
                <a:off x="3621001" y="4785293"/>
                <a:ext cx="883844" cy="408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chemeClr val="bg1"/>
                    </a:solidFill>
                  </a:rPr>
                  <a:t>Perilune Reconstruction (5hr)</a:t>
                </a:r>
              </a:p>
            </p:txBody>
          </p:sp>
        </p:grpSp>
        <p:sp>
          <p:nvSpPr>
            <p:cNvPr id="141" name="Arc 140">
              <a:extLst>
                <a:ext uri="{FF2B5EF4-FFF2-40B4-BE49-F238E27FC236}">
                  <a16:creationId xmlns:a16="http://schemas.microsoft.com/office/drawing/2014/main" id="{D67CBE8C-2AD8-B84D-8946-2C5EDE17BB9C}"/>
                </a:ext>
              </a:extLst>
            </p:cNvPr>
            <p:cNvSpPr/>
            <p:nvPr/>
          </p:nvSpPr>
          <p:spPr>
            <a:xfrm>
              <a:off x="5934901" y="1259846"/>
              <a:ext cx="3145417" cy="4585171"/>
            </a:xfrm>
            <a:prstGeom prst="arc">
              <a:avLst>
                <a:gd name="adj1" fmla="val 7685349"/>
                <a:gd name="adj2" fmla="val 7909875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1E858C8-18B7-4F4A-BB14-94EA2DE775CF}"/>
                </a:ext>
              </a:extLst>
            </p:cNvPr>
            <p:cNvSpPr txBox="1"/>
            <p:nvPr/>
          </p:nvSpPr>
          <p:spPr>
            <a:xfrm>
              <a:off x="6212086" y="4717821"/>
              <a:ext cx="545177" cy="40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Uplink OTM-A (1hr)</a:t>
              </a:r>
            </a:p>
          </p:txBody>
        </p:sp>
        <p:sp>
          <p:nvSpPr>
            <p:cNvPr id="143" name="Arc 142">
              <a:extLst>
                <a:ext uri="{FF2B5EF4-FFF2-40B4-BE49-F238E27FC236}">
                  <a16:creationId xmlns:a16="http://schemas.microsoft.com/office/drawing/2014/main" id="{43478A22-E804-4046-9BF3-3913666A703E}"/>
                </a:ext>
              </a:extLst>
            </p:cNvPr>
            <p:cNvSpPr/>
            <p:nvPr/>
          </p:nvSpPr>
          <p:spPr>
            <a:xfrm rot="10800000">
              <a:off x="5937831" y="1245513"/>
              <a:ext cx="3090823" cy="4587114"/>
            </a:xfrm>
            <a:prstGeom prst="arc">
              <a:avLst>
                <a:gd name="adj1" fmla="val 18708057"/>
                <a:gd name="adj2" fmla="val 19452386"/>
              </a:avLst>
            </a:prstGeom>
            <a:ln w="28575">
              <a:solidFill>
                <a:srgbClr val="FF2F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54" name="Arc 153">
            <a:extLst>
              <a:ext uri="{FF2B5EF4-FFF2-40B4-BE49-F238E27FC236}">
                <a16:creationId xmlns:a16="http://schemas.microsoft.com/office/drawing/2014/main" id="{00E2AED7-74B0-D94D-8D0E-414510E074FF}"/>
              </a:ext>
            </a:extLst>
          </p:cNvPr>
          <p:cNvSpPr/>
          <p:nvPr/>
        </p:nvSpPr>
        <p:spPr>
          <a:xfrm rot="10800000" flipH="1">
            <a:off x="5874094" y="1210383"/>
            <a:ext cx="3090823" cy="4687180"/>
          </a:xfrm>
          <a:prstGeom prst="arc">
            <a:avLst>
              <a:gd name="adj1" fmla="val 18406598"/>
              <a:gd name="adj2" fmla="val 19126737"/>
            </a:avLst>
          </a:prstGeom>
          <a:ln w="28575">
            <a:solidFill>
              <a:srgbClr val="FF2F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57B1911-813B-6C4A-9760-9FC3B50500F8}"/>
              </a:ext>
            </a:extLst>
          </p:cNvPr>
          <p:cNvSpPr/>
          <p:nvPr/>
        </p:nvSpPr>
        <p:spPr bwMode="auto">
          <a:xfrm>
            <a:off x="7388417" y="1196157"/>
            <a:ext cx="57390" cy="55678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charset="0"/>
              <a:ea typeface="ＭＳ Ｐゴシック" pitchFamily="-80" charset="-128"/>
              <a:cs typeface="ＭＳ Ｐゴシック" pitchFamily="-80" charset="-128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30E69A2-946B-7748-B9F1-9E9F298DDD5C}"/>
              </a:ext>
            </a:extLst>
          </p:cNvPr>
          <p:cNvSpPr txBox="1"/>
          <p:nvPr/>
        </p:nvSpPr>
        <p:spPr>
          <a:xfrm>
            <a:off x="6970755" y="847750"/>
            <a:ext cx="877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Apoapsis</a:t>
            </a:r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BD5AFCAC-1734-524E-8087-4DBFF8534F84}"/>
              </a:ext>
            </a:extLst>
          </p:cNvPr>
          <p:cNvSpPr/>
          <p:nvPr/>
        </p:nvSpPr>
        <p:spPr>
          <a:xfrm flipH="1">
            <a:off x="5873452" y="1229055"/>
            <a:ext cx="3090823" cy="4663879"/>
          </a:xfrm>
          <a:prstGeom prst="arc">
            <a:avLst>
              <a:gd name="adj1" fmla="val 14525945"/>
              <a:gd name="adj2" fmla="val 16133369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B3B6D03-3ACD-364F-AB28-0145DD4A6244}"/>
              </a:ext>
            </a:extLst>
          </p:cNvPr>
          <p:cNvSpPr txBox="1"/>
          <p:nvPr/>
        </p:nvSpPr>
        <p:spPr>
          <a:xfrm>
            <a:off x="7548220" y="1484076"/>
            <a:ext cx="8540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OTM-B Reconstruction (6hr)</a:t>
            </a:r>
          </a:p>
        </p:txBody>
      </p:sp>
      <p:sp>
        <p:nvSpPr>
          <p:cNvPr id="161" name="Arc 160">
            <a:extLst>
              <a:ext uri="{FF2B5EF4-FFF2-40B4-BE49-F238E27FC236}">
                <a16:creationId xmlns:a16="http://schemas.microsoft.com/office/drawing/2014/main" id="{CFBDFDA3-62A2-1C47-B8D3-BD50BBB8AE92}"/>
              </a:ext>
            </a:extLst>
          </p:cNvPr>
          <p:cNvSpPr/>
          <p:nvPr/>
        </p:nvSpPr>
        <p:spPr>
          <a:xfrm>
            <a:off x="5877155" y="1224902"/>
            <a:ext cx="3090823" cy="4668138"/>
          </a:xfrm>
          <a:prstGeom prst="arc">
            <a:avLst>
              <a:gd name="adj1" fmla="val 4270390"/>
              <a:gd name="adj2" fmla="val 465211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CA3C0B9-63B4-A749-8454-DDEA0A16DF4B}"/>
              </a:ext>
            </a:extLst>
          </p:cNvPr>
          <p:cNvSpPr txBox="1"/>
          <p:nvPr/>
        </p:nvSpPr>
        <p:spPr>
          <a:xfrm>
            <a:off x="7520368" y="5326679"/>
            <a:ext cx="7116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Perilune Pass Uplink (1hr)</a:t>
            </a:r>
          </a:p>
        </p:txBody>
      </p:sp>
      <p:sp>
        <p:nvSpPr>
          <p:cNvPr id="163" name="Arc 162">
            <a:extLst>
              <a:ext uri="{FF2B5EF4-FFF2-40B4-BE49-F238E27FC236}">
                <a16:creationId xmlns:a16="http://schemas.microsoft.com/office/drawing/2014/main" id="{F81E535D-4B33-504E-9430-498EFDE455D2}"/>
              </a:ext>
            </a:extLst>
          </p:cNvPr>
          <p:cNvSpPr/>
          <p:nvPr/>
        </p:nvSpPr>
        <p:spPr>
          <a:xfrm>
            <a:off x="5876875" y="1235857"/>
            <a:ext cx="3090823" cy="4668138"/>
          </a:xfrm>
          <a:prstGeom prst="arc">
            <a:avLst>
              <a:gd name="adj1" fmla="val 3166804"/>
              <a:gd name="adj2" fmla="val 380400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B713CF9-505B-4642-A2D9-82929616448E}"/>
              </a:ext>
            </a:extLst>
          </p:cNvPr>
          <p:cNvSpPr txBox="1"/>
          <p:nvPr/>
        </p:nvSpPr>
        <p:spPr>
          <a:xfrm>
            <a:off x="7873247" y="4877187"/>
            <a:ext cx="707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Science Pointing Update (3hr)</a:t>
            </a:r>
          </a:p>
        </p:txBody>
      </p:sp>
      <p:sp>
        <p:nvSpPr>
          <p:cNvPr id="165" name="Arc 164">
            <a:extLst>
              <a:ext uri="{FF2B5EF4-FFF2-40B4-BE49-F238E27FC236}">
                <a16:creationId xmlns:a16="http://schemas.microsoft.com/office/drawing/2014/main" id="{8527D5F1-82B7-3A41-BFFC-CA899B2E6A4C}"/>
              </a:ext>
            </a:extLst>
          </p:cNvPr>
          <p:cNvSpPr/>
          <p:nvPr/>
        </p:nvSpPr>
        <p:spPr>
          <a:xfrm>
            <a:off x="5884817" y="1266061"/>
            <a:ext cx="3090823" cy="4668138"/>
          </a:xfrm>
          <a:prstGeom prst="arc">
            <a:avLst>
              <a:gd name="adj1" fmla="val 19840290"/>
              <a:gd name="adj2" fmla="val 20284171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6" name="Arc 165">
            <a:extLst>
              <a:ext uri="{FF2B5EF4-FFF2-40B4-BE49-F238E27FC236}">
                <a16:creationId xmlns:a16="http://schemas.microsoft.com/office/drawing/2014/main" id="{C8B80442-89FA-0A41-B5CF-327947B87BF0}"/>
              </a:ext>
            </a:extLst>
          </p:cNvPr>
          <p:cNvSpPr/>
          <p:nvPr/>
        </p:nvSpPr>
        <p:spPr>
          <a:xfrm>
            <a:off x="5871067" y="1236888"/>
            <a:ext cx="3090823" cy="4668138"/>
          </a:xfrm>
          <a:prstGeom prst="arc">
            <a:avLst>
              <a:gd name="adj1" fmla="val 8686260"/>
              <a:gd name="adj2" fmla="val 955195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F7579CF-91E2-3544-9A07-95A1A40F2934}"/>
              </a:ext>
            </a:extLst>
          </p:cNvPr>
          <p:cNvSpPr txBox="1"/>
          <p:nvPr/>
        </p:nvSpPr>
        <p:spPr>
          <a:xfrm>
            <a:off x="7055033" y="1295567"/>
            <a:ext cx="477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Uplink OTM-B   (1hr)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37B6080-6D1D-2E4E-A0B1-258E7A20DC08}"/>
              </a:ext>
            </a:extLst>
          </p:cNvPr>
          <p:cNvSpPr txBox="1"/>
          <p:nvPr/>
        </p:nvSpPr>
        <p:spPr>
          <a:xfrm>
            <a:off x="4277373" y="6099472"/>
            <a:ext cx="1011141" cy="22135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L+135 days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289F586-83AD-DA4C-9E28-E0DDE0CE175B}"/>
              </a:ext>
            </a:extLst>
          </p:cNvPr>
          <p:cNvCxnSpPr>
            <a:cxnSpLocks/>
            <a:stCxn id="170" idx="4"/>
            <a:endCxn id="129" idx="0"/>
          </p:cNvCxnSpPr>
          <p:nvPr/>
        </p:nvCxnSpPr>
        <p:spPr>
          <a:xfrm>
            <a:off x="5281255" y="3810043"/>
            <a:ext cx="1744" cy="969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Oval 169">
            <a:extLst>
              <a:ext uri="{FF2B5EF4-FFF2-40B4-BE49-F238E27FC236}">
                <a16:creationId xmlns:a16="http://schemas.microsoft.com/office/drawing/2014/main" id="{12C2B649-4170-7041-8B7B-D7BA1F198BA3}"/>
              </a:ext>
            </a:extLst>
          </p:cNvPr>
          <p:cNvSpPr/>
          <p:nvPr/>
        </p:nvSpPr>
        <p:spPr>
          <a:xfrm>
            <a:off x="5231223" y="3709459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732813EC-6A45-184D-9D14-64AF08F3B09A}"/>
              </a:ext>
            </a:extLst>
          </p:cNvPr>
          <p:cNvCxnSpPr>
            <a:cxnSpLocks/>
            <a:endCxn id="110" idx="2"/>
          </p:cNvCxnSpPr>
          <p:nvPr/>
        </p:nvCxnSpPr>
        <p:spPr>
          <a:xfrm flipV="1">
            <a:off x="351319" y="5033176"/>
            <a:ext cx="865289" cy="1097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69450907-C831-684D-8E68-2E8EFFD65F11}"/>
              </a:ext>
            </a:extLst>
          </p:cNvPr>
          <p:cNvCxnSpPr>
            <a:cxnSpLocks/>
            <a:endCxn id="175" idx="0"/>
          </p:cNvCxnSpPr>
          <p:nvPr/>
        </p:nvCxnSpPr>
        <p:spPr>
          <a:xfrm>
            <a:off x="1616844" y="4494195"/>
            <a:ext cx="11121" cy="8205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06504B82-6E45-CE49-8845-08BE2F5F8B3E}"/>
              </a:ext>
            </a:extLst>
          </p:cNvPr>
          <p:cNvSpPr txBox="1"/>
          <p:nvPr/>
        </p:nvSpPr>
        <p:spPr>
          <a:xfrm>
            <a:off x="1314091" y="5314778"/>
            <a:ext cx="62774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Lunar Flyby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CEC420ED-9307-9C45-A6BA-A4A6ED6DC00F}"/>
              </a:ext>
            </a:extLst>
          </p:cNvPr>
          <p:cNvSpPr/>
          <p:nvPr/>
        </p:nvSpPr>
        <p:spPr>
          <a:xfrm>
            <a:off x="1974571" y="3719458"/>
            <a:ext cx="100063" cy="10058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9D378789-F87E-4F49-BE06-4EB3BE5C2C90}"/>
              </a:ext>
            </a:extLst>
          </p:cNvPr>
          <p:cNvCxnSpPr>
            <a:cxnSpLocks/>
            <a:stCxn id="176" idx="4"/>
            <a:endCxn id="178" idx="0"/>
          </p:cNvCxnSpPr>
          <p:nvPr/>
        </p:nvCxnSpPr>
        <p:spPr>
          <a:xfrm>
            <a:off x="2024603" y="3820042"/>
            <a:ext cx="5116" cy="951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F3489BB7-6EB5-D749-B07E-FEB2E0AB38B4}"/>
              </a:ext>
            </a:extLst>
          </p:cNvPr>
          <p:cNvSpPr txBox="1"/>
          <p:nvPr/>
        </p:nvSpPr>
        <p:spPr>
          <a:xfrm>
            <a:off x="1689898" y="4772027"/>
            <a:ext cx="679642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TCM4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3AB00D7-A4B1-5D44-9049-77D2BDDFA9D6}"/>
              </a:ext>
            </a:extLst>
          </p:cNvPr>
          <p:cNvSpPr txBox="1"/>
          <p:nvPr/>
        </p:nvSpPr>
        <p:spPr>
          <a:xfrm>
            <a:off x="2245357" y="2129983"/>
            <a:ext cx="1195200" cy="101566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Thruster Calibrations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Instrument Calibrations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sz="1000" dirty="0">
                <a:solidFill>
                  <a:schemeClr val="bg1"/>
                </a:solidFill>
              </a:rPr>
              <a:t>Instrument System Test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A7FDF77-77BF-0945-811B-5B482849A4D0}"/>
              </a:ext>
            </a:extLst>
          </p:cNvPr>
          <p:cNvSpPr txBox="1"/>
          <p:nvPr/>
        </p:nvSpPr>
        <p:spPr>
          <a:xfrm>
            <a:off x="3218645" y="4582497"/>
            <a:ext cx="94325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2D050"/>
                </a:solidFill>
              </a:rPr>
              <a:t>Additional TCMs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7AC09D9-CFE8-6240-B12F-30B66BC0C92E}"/>
              </a:ext>
            </a:extLst>
          </p:cNvPr>
          <p:cNvSpPr/>
          <p:nvPr/>
        </p:nvSpPr>
        <p:spPr bwMode="auto">
          <a:xfrm>
            <a:off x="8131664" y="6317604"/>
            <a:ext cx="633141" cy="309861"/>
          </a:xfrm>
          <a:prstGeom prst="rect">
            <a:avLst/>
          </a:prstGeom>
          <a:solidFill>
            <a:srgbClr val="00682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  <a:latin typeface="Calibri"/>
              </a:rPr>
              <a:t>Deorbit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08E4F09-36D4-1047-A32C-778620D8CDC9}"/>
              </a:ext>
            </a:extLst>
          </p:cNvPr>
          <p:cNvSpPr txBox="1"/>
          <p:nvPr/>
        </p:nvSpPr>
        <p:spPr>
          <a:xfrm>
            <a:off x="7742664" y="6105508"/>
            <a:ext cx="774630" cy="221359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900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L+240 days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2ED4224-9A21-4E41-9E6C-B51921C44482}"/>
              </a:ext>
            </a:extLst>
          </p:cNvPr>
          <p:cNvCxnSpPr/>
          <p:nvPr/>
        </p:nvCxnSpPr>
        <p:spPr>
          <a:xfrm>
            <a:off x="5563934" y="1095337"/>
            <a:ext cx="0" cy="4999524"/>
          </a:xfrm>
          <a:prstGeom prst="line">
            <a:avLst/>
          </a:prstGeom>
          <a:ln w="3175">
            <a:solidFill>
              <a:schemeClr val="bg1">
                <a:alpha val="32000"/>
              </a:schemeClr>
            </a:solidFill>
            <a:prstDash val="lgDashDot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Arc 98">
            <a:extLst>
              <a:ext uri="{FF2B5EF4-FFF2-40B4-BE49-F238E27FC236}">
                <a16:creationId xmlns:a16="http://schemas.microsoft.com/office/drawing/2014/main" id="{CC5EEEF9-5E01-4E40-9683-36DF97C2D4C0}"/>
              </a:ext>
            </a:extLst>
          </p:cNvPr>
          <p:cNvSpPr/>
          <p:nvPr/>
        </p:nvSpPr>
        <p:spPr>
          <a:xfrm>
            <a:off x="5871941" y="1242988"/>
            <a:ext cx="3090823" cy="4668138"/>
          </a:xfrm>
          <a:prstGeom prst="arc">
            <a:avLst>
              <a:gd name="adj1" fmla="val 12725516"/>
              <a:gd name="adj2" fmla="val 1309292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8F5E82F-BF93-584F-83FF-89468A2FF583}"/>
              </a:ext>
            </a:extLst>
          </p:cNvPr>
          <p:cNvSpPr txBox="1"/>
          <p:nvPr/>
        </p:nvSpPr>
        <p:spPr>
          <a:xfrm>
            <a:off x="5921143" y="4124150"/>
            <a:ext cx="835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OTM-A Reconstruction (6hr)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C73E2A3-A03C-7F44-BA2D-9355F2926DFD}"/>
              </a:ext>
            </a:extLst>
          </p:cNvPr>
          <p:cNvSpPr txBox="1"/>
          <p:nvPr/>
        </p:nvSpPr>
        <p:spPr>
          <a:xfrm>
            <a:off x="5961446" y="2476006"/>
            <a:ext cx="677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Monitor Health &amp; Safety (1hr)</a:t>
            </a: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D70469F6-B875-4E40-93BF-B22396712D14}"/>
              </a:ext>
            </a:extLst>
          </p:cNvPr>
          <p:cNvSpPr/>
          <p:nvPr/>
        </p:nvSpPr>
        <p:spPr>
          <a:xfrm>
            <a:off x="5869063" y="1233435"/>
            <a:ext cx="3090823" cy="4668138"/>
          </a:xfrm>
          <a:prstGeom prst="arc">
            <a:avLst>
              <a:gd name="adj1" fmla="val 15832256"/>
              <a:gd name="adj2" fmla="val 1608269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5" name="Arc 114">
            <a:extLst>
              <a:ext uri="{FF2B5EF4-FFF2-40B4-BE49-F238E27FC236}">
                <a16:creationId xmlns:a16="http://schemas.microsoft.com/office/drawing/2014/main" id="{CE41B6C1-A422-504F-98F2-5E6049A9AF41}"/>
              </a:ext>
            </a:extLst>
          </p:cNvPr>
          <p:cNvSpPr/>
          <p:nvPr/>
        </p:nvSpPr>
        <p:spPr>
          <a:xfrm rot="10800000">
            <a:off x="5879113" y="1226580"/>
            <a:ext cx="3090823" cy="4668138"/>
          </a:xfrm>
          <a:prstGeom prst="arc">
            <a:avLst>
              <a:gd name="adj1" fmla="val 5387384"/>
              <a:gd name="adj2" fmla="val 6145545"/>
            </a:avLst>
          </a:prstGeom>
          <a:ln w="28575">
            <a:solidFill>
              <a:srgbClr val="FF2F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436028-9698-B54B-92F9-04241CDD31DC}"/>
              </a:ext>
            </a:extLst>
          </p:cNvPr>
          <p:cNvSpPr txBox="1"/>
          <p:nvPr/>
        </p:nvSpPr>
        <p:spPr>
          <a:xfrm>
            <a:off x="5631313" y="4689284"/>
            <a:ext cx="5251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OTM-A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18AF3DE-0BBB-B543-9AAD-1C551257CD6B}"/>
              </a:ext>
            </a:extLst>
          </p:cNvPr>
          <p:cNvSpPr txBox="1"/>
          <p:nvPr/>
        </p:nvSpPr>
        <p:spPr>
          <a:xfrm>
            <a:off x="7547646" y="1058321"/>
            <a:ext cx="4823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OTM-B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A7B2EB9-D76B-574D-A6E8-597B5F4A0EC2}"/>
              </a:ext>
            </a:extLst>
          </p:cNvPr>
          <p:cNvSpPr txBox="1"/>
          <p:nvPr/>
        </p:nvSpPr>
        <p:spPr>
          <a:xfrm>
            <a:off x="8242975" y="2737800"/>
            <a:ext cx="7452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Monitor Health &amp; Safety (1hr)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F52E803-F8ED-D546-AD78-799D0023095D}"/>
              </a:ext>
            </a:extLst>
          </p:cNvPr>
          <p:cNvSpPr txBox="1"/>
          <p:nvPr/>
        </p:nvSpPr>
        <p:spPr>
          <a:xfrm>
            <a:off x="7139576" y="5931777"/>
            <a:ext cx="53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Perilune Pass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F832B6D-EB5C-AD4C-8697-C3F52E477BEA}"/>
              </a:ext>
            </a:extLst>
          </p:cNvPr>
          <p:cNvSpPr txBox="1"/>
          <p:nvPr/>
        </p:nvSpPr>
        <p:spPr>
          <a:xfrm>
            <a:off x="8622402" y="4864360"/>
            <a:ext cx="5075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OTM-C </a:t>
            </a: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71BE9265-E682-BB44-B3E3-6EBA34FCABC6}"/>
              </a:ext>
            </a:extLst>
          </p:cNvPr>
          <p:cNvSpPr/>
          <p:nvPr/>
        </p:nvSpPr>
        <p:spPr bwMode="auto">
          <a:xfrm rot="19649721">
            <a:off x="7625757" y="928223"/>
            <a:ext cx="832631" cy="1325510"/>
          </a:xfrm>
          <a:prstGeom prst="arc">
            <a:avLst>
              <a:gd name="adj1" fmla="val 17080707"/>
              <a:gd name="adj2" fmla="val 20786104"/>
            </a:avLst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charset="0"/>
              <a:ea typeface="ＭＳ Ｐゴシック" pitchFamily="-80" charset="-128"/>
              <a:cs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607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CA59A4-5C0B-D649-80E0-05EC8E29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DFD2C-8A7F-944A-B7DC-C89D4A7F8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A74F94E-7D9F-774D-BEAA-15597D2DE3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775" y="1018609"/>
          <a:ext cx="8826449" cy="493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8315">
                  <a:extLst>
                    <a:ext uri="{9D8B030D-6E8A-4147-A177-3AD203B41FA5}">
                      <a16:colId xmlns:a16="http://schemas.microsoft.com/office/drawing/2014/main" val="1128465345"/>
                    </a:ext>
                  </a:extLst>
                </a:gridCol>
                <a:gridCol w="1246102">
                  <a:extLst>
                    <a:ext uri="{9D8B030D-6E8A-4147-A177-3AD203B41FA5}">
                      <a16:colId xmlns:a16="http://schemas.microsoft.com/office/drawing/2014/main" val="227583440"/>
                    </a:ext>
                  </a:extLst>
                </a:gridCol>
                <a:gridCol w="1730085">
                  <a:extLst>
                    <a:ext uri="{9D8B030D-6E8A-4147-A177-3AD203B41FA5}">
                      <a16:colId xmlns:a16="http://schemas.microsoft.com/office/drawing/2014/main" val="2270306440"/>
                    </a:ext>
                  </a:extLst>
                </a:gridCol>
                <a:gridCol w="1605786">
                  <a:extLst>
                    <a:ext uri="{9D8B030D-6E8A-4147-A177-3AD203B41FA5}">
                      <a16:colId xmlns:a16="http://schemas.microsoft.com/office/drawing/2014/main" val="3632837128"/>
                    </a:ext>
                  </a:extLst>
                </a:gridCol>
                <a:gridCol w="2876161">
                  <a:extLst>
                    <a:ext uri="{9D8B030D-6E8A-4147-A177-3AD203B41FA5}">
                      <a16:colId xmlns:a16="http://schemas.microsoft.com/office/drawing/2014/main" val="3019795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Mission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Approx. Duration*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Events/Activities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12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Launch and Early Operations (LEOP)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Between 1–2 wk.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of TCM4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Launch, Deployment, Initial Bootup, System Checkout, TCM1, TCM2, TCM3, Lunar Flyby, TCM4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20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Cruise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of TCM4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days prior to LOI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Thruster Calibration, Instrument Calibration, TCMs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905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mo.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days prior to LOI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of LOI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TCMs, Lunar Orbit Insertion (LOI)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2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Science Orbit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Completion of LOI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of Science Operations**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 Operations, Orbit Trim Maneuvers (OTMs)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856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Deorbit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wk.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End of Science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Spacecraft Disposal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Disposal Maneuver (if required)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0925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C115A6B-51AA-E945-8254-AC7C3DCA9D46}"/>
              </a:ext>
            </a:extLst>
          </p:cNvPr>
          <p:cNvSpPr txBox="1"/>
          <p:nvPr/>
        </p:nvSpPr>
        <p:spPr>
          <a:xfrm>
            <a:off x="163974" y="5964888"/>
            <a:ext cx="466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The prime mission is 8 months</a:t>
            </a:r>
          </a:p>
          <a:p>
            <a:r>
              <a:rPr lang="en-US" sz="1200" dirty="0"/>
              <a:t>** The nominal Science Orbit Phase is 60 days (10 science orbits)</a:t>
            </a:r>
          </a:p>
        </p:txBody>
      </p:sp>
    </p:spTree>
    <p:extLst>
      <p:ext uri="{BB962C8B-B14F-4D97-AF65-F5344CB8AC3E}">
        <p14:creationId xmlns:p14="http://schemas.microsoft.com/office/powerpoint/2010/main" val="388023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878035-8AEC-413E-B162-5CA97A7E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Operations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F91D5-4D93-4394-A8C3-7C6ACD4D3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3A38A9-6D3F-4AD4-9698-0E1A4CF7A11A}"/>
              </a:ext>
            </a:extLst>
          </p:cNvPr>
          <p:cNvSpPr/>
          <p:nvPr/>
        </p:nvSpPr>
        <p:spPr>
          <a:xfrm>
            <a:off x="446542" y="1037392"/>
            <a:ext cx="57222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Co-PI: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Glenn Lightsey, School of Aerospace Engineering</a:t>
            </a:r>
          </a:p>
          <a:p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Research Faculty: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Conner Awald (GTRI)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Sterling Peet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Diego Remolina</a:t>
            </a: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Graduate Students: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John Cancio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Michael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Hauge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Dillan McDonald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Jishnu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Medisetti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Mason Starr</a:t>
            </a:r>
          </a:p>
          <a:p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u="sng" dirty="0">
                <a:latin typeface="Calibri" panose="020F0502020204030204" pitchFamily="34" charset="0"/>
                <a:ea typeface="Calibri" panose="020F0502020204030204" pitchFamily="34" charset="0"/>
              </a:rPr>
              <a:t>Undergraduate Students: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Alec Albrecht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Graham Jordan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Grace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Krahn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Sam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Roquitte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Catherine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Schlabach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F9998-0D29-455B-8F42-9E8D18102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25"/>
          <a:stretch/>
        </p:blipFill>
        <p:spPr>
          <a:xfrm>
            <a:off x="3416126" y="1689845"/>
            <a:ext cx="1135248" cy="1003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1D0FB6-B2DC-4FB6-9605-DD12CE1C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552" y="3215227"/>
            <a:ext cx="841497" cy="1159204"/>
          </a:xfrm>
          <a:prstGeom prst="rect">
            <a:avLst/>
          </a:prstGeom>
        </p:spPr>
      </p:pic>
      <p:pic>
        <p:nvPicPr>
          <p:cNvPr id="9" name="Picture 2" descr="https://ae.gatech.edu/sites/default/files/styles/headshot_detail__300x386_/public/remolina-diego.jpg">
            <a:extLst>
              <a:ext uri="{FF2B5EF4-FFF2-40B4-BE49-F238E27FC236}">
                <a16:creationId xmlns:a16="http://schemas.microsoft.com/office/drawing/2014/main" id="{A0EA42A9-79E2-48BD-923E-0C52EE9F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95" y="1689845"/>
            <a:ext cx="933708" cy="12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3A53807-DF76-4606-8A53-33FB0E51D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60" y="3157554"/>
            <a:ext cx="917473" cy="1174065"/>
          </a:xfrm>
          <a:prstGeom prst="rect">
            <a:avLst/>
          </a:prstGeom>
        </p:spPr>
      </p:pic>
      <p:pic>
        <p:nvPicPr>
          <p:cNvPr id="11" name="Picture 8" descr="A picture containing person, indoor, wall, standing&#10;&#10;Description automatically generated">
            <a:extLst>
              <a:ext uri="{FF2B5EF4-FFF2-40B4-BE49-F238E27FC236}">
                <a16:creationId xmlns:a16="http://schemas.microsoft.com/office/drawing/2014/main" id="{CF394047-7CFB-4C78-BC88-9EC976322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25" y="3215227"/>
            <a:ext cx="907850" cy="917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761F7-09DB-4304-9D1F-A2693A258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3942" y="3215227"/>
            <a:ext cx="1063525" cy="1063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81001-82A8-43B4-AC1B-0A25BB762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425" y="3186564"/>
            <a:ext cx="974369" cy="97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19E8D-3F04-4AA1-984E-7F5303187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778" y="1719249"/>
            <a:ext cx="974369" cy="97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11B93-6511-47EC-BF98-8040113E97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552" y="1689846"/>
            <a:ext cx="819078" cy="1003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107818-CEF1-407B-9D29-5DA100B3130E}"/>
              </a:ext>
            </a:extLst>
          </p:cNvPr>
          <p:cNvSpPr txBox="1"/>
          <p:nvPr/>
        </p:nvSpPr>
        <p:spPr>
          <a:xfrm>
            <a:off x="3453942" y="4907837"/>
            <a:ext cx="504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lots of help from GTRI and JPL colleagues!</a:t>
            </a:r>
          </a:p>
        </p:txBody>
      </p:sp>
    </p:spTree>
    <p:extLst>
      <p:ext uri="{BB962C8B-B14F-4D97-AF65-F5344CB8AC3E}">
        <p14:creationId xmlns:p14="http://schemas.microsoft.com/office/powerpoint/2010/main" val="176859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061551-AC37-4B8D-A050-5B0DCDABD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Host computers with multiple operations VM’s</a:t>
            </a:r>
          </a:p>
          <a:p>
            <a:r>
              <a:rPr lang="en-US" dirty="0"/>
              <a:t>AMPCS Operations software </a:t>
            </a:r>
          </a:p>
          <a:p>
            <a:r>
              <a:rPr lang="en-US" dirty="0"/>
              <a:t>Communications pipeline to the DSN</a:t>
            </a:r>
          </a:p>
          <a:p>
            <a:r>
              <a:rPr lang="en-US" dirty="0"/>
              <a:t>LF Testbed workstation with similar subsystems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363B0-4DBF-4FDA-81D0-00E4421B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Operations Center Facilities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A1AA7-A305-4348-889C-7B7782131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28" name="Picture 4" descr="The 70m antenna at the Goldstone DSN complex in California | Download  Scientific Diagram">
            <a:extLst>
              <a:ext uri="{FF2B5EF4-FFF2-40B4-BE49-F238E27FC236}">
                <a16:creationId xmlns:a16="http://schemas.microsoft.com/office/drawing/2014/main" id="{BA57EC9C-E8B1-426D-92B3-568A586B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77" y="2527825"/>
            <a:ext cx="3481799" cy="39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F51D94B-D285-408A-AFA9-6DE9F71C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5" y="2731652"/>
            <a:ext cx="4779910" cy="35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8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008A42-5BCE-4719-A3F9-6DD64A1D9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Mission Planner 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Plans, organizes, and prepares for upcoming operations, Serves as the director of operations during a DSN pass.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Serves as a liaison between the Operations Team and the other project stakeholders, including the SOC, MD/NAV, Engineering, and Propulsion.</a:t>
            </a:r>
          </a:p>
          <a:p>
            <a:r>
              <a:rPr lang="en-US" sz="1800" dirty="0"/>
              <a:t>Spacecraft Link Engineer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Uplinks commands and directly interacts with the spacecraft during DSN ground passes.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Monitors the signal link between the MOC and the spacecraft.</a:t>
            </a:r>
          </a:p>
          <a:p>
            <a:r>
              <a:rPr lang="en-US" sz="1800" dirty="0"/>
              <a:t>Testbed Engineer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Verifies and validates command sequences and scripts on the testbed before they are sent to the spacecraft.</a:t>
            </a:r>
          </a:p>
          <a:p>
            <a:r>
              <a:rPr lang="en-US" sz="1800" dirty="0"/>
              <a:t>Telemetry Engineer</a:t>
            </a:r>
          </a:p>
          <a:p>
            <a:pPr lvl="1"/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Processes telemetry, creates data products, and uploads telemetry and data products to appropriate databases and repositories.</a:t>
            </a:r>
          </a:p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Mission Analyst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Interprets telemetry; performs limit checks and trend analysis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Monitors Spacecraft health, and runs visualizations of telemetry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ADCS engineer</a:t>
            </a:r>
          </a:p>
          <a:p>
            <a:pPr lvl="1"/>
            <a:endParaRPr lang="en-US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8F89C-6CEA-4952-B791-68A001C64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Roles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0DB9-E283-4908-A33F-683C770B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3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820C24-2E90-4D0A-9472-3A14E95A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Data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49FE1-7420-4072-9CA4-889BF0F25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58753B4E-2A6F-43DB-B262-74D87F15F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85" y="1069975"/>
            <a:ext cx="653942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DD956A-278E-42F4-AC7A-09B94367F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Generating Documentation	(Mission Operations Plan, Training Plan, V&amp;V plan,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Training (spacecraft subsystems, AMPCS, DSN)</a:t>
            </a:r>
          </a:p>
          <a:p>
            <a:r>
              <a:rPr lang="en-US" dirty="0"/>
              <a:t>DSN Connection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C10B2-2575-4DCF-90AF-70AC10EA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66917-AB44-4813-B963-83188D45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FF5443-7C57-4D69-9D28-2FF49F9E3CC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66A414-054B-4063-BF4C-E82D1709C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3" y="2675860"/>
            <a:ext cx="8508825" cy="39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736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FL_PPT_Template" id="{B801109E-C32E-4F9D-B18D-D8B5E95FDFEB}" vid="{417E3E27-C60D-4807-94F9-2B71C625AD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45E624BAF9D246BC6A1A5AE8518A33" ma:contentTypeVersion="0" ma:contentTypeDescription="Create a new document." ma:contentTypeScope="" ma:versionID="524cd8e751201c5da744e3dfecdbed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76285-B3B5-4276-BC55-F2DAAE26D97E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3CAE9D-1D7F-4B03-BED8-64D16586AC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F232D8-8E62-4FB5-BB1A-78465BE62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201314</TotalTime>
  <Words>1293</Words>
  <Application>Microsoft Office PowerPoint</Application>
  <PresentationFormat>On-screen Show (4:3)</PresentationFormat>
  <Paragraphs>234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Gill Sans</vt:lpstr>
      <vt:lpstr>Helvetica Neue Black Condensed</vt:lpstr>
      <vt:lpstr>Monotype Sorts</vt:lpstr>
      <vt:lpstr>Tahoma</vt:lpstr>
      <vt:lpstr>Times</vt:lpstr>
      <vt:lpstr>Wingdings</vt:lpstr>
      <vt:lpstr>Blank Presentation</vt:lpstr>
      <vt:lpstr>Overview of Lunar Flashlight Operations    Jishnu Medisetti SSDL Biweekly Meeting 1/11/2022</vt:lpstr>
      <vt:lpstr>Outline</vt:lpstr>
      <vt:lpstr>Concept of Operations (CONOPS)</vt:lpstr>
      <vt:lpstr>Mission Phases</vt:lpstr>
      <vt:lpstr>Mission Operations Team</vt:lpstr>
      <vt:lpstr>Mission Operations Center Facilities </vt:lpstr>
      <vt:lpstr>Operational Roles</vt:lpstr>
      <vt:lpstr>Operational Data Flow</vt:lpstr>
      <vt:lpstr>Early Operations</vt:lpstr>
      <vt:lpstr>Spacecraft I&amp;T Testing</vt:lpstr>
      <vt:lpstr>Operational Readiness Tests (ORT’s)</vt:lpstr>
      <vt:lpstr>ORT-1</vt:lpstr>
      <vt:lpstr>Differences Between Deconstructed and Realtime ORT</vt:lpstr>
      <vt:lpstr>How did it go?</vt:lpstr>
      <vt:lpstr>Lessons Learned</vt:lpstr>
      <vt:lpstr>Next Steps</vt:lpstr>
      <vt:lpstr>Questions?</vt:lpstr>
    </vt:vector>
  </TitlesOfParts>
  <Company>NASA/ODIN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Jishnu Medisetti</cp:lastModifiedBy>
  <cp:revision>2255</cp:revision>
  <cp:lastPrinted>2014-07-16T19:53:48Z</cp:lastPrinted>
  <dcterms:created xsi:type="dcterms:W3CDTF">2011-08-05T17:04:08Z</dcterms:created>
  <dcterms:modified xsi:type="dcterms:W3CDTF">2022-03-30T17:47:10Z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f3811ab0-036d-414f-8336-4b66f8e8433e</vt:lpwstr>
  </property>
  <property fmtid="{D5CDD505-2E9C-101B-9397-08002B2CF9AE}" pid="3" name="ContentTypeId">
    <vt:lpwstr>0x0101009145E624BAF9D246BC6A1A5AE8518A33</vt:lpwstr>
  </property>
</Properties>
</file>