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301" r:id="rId6"/>
    <p:sldId id="302" r:id="rId7"/>
    <p:sldId id="306" r:id="rId8"/>
    <p:sldId id="307" r:id="rId9"/>
    <p:sldId id="303" r:id="rId10"/>
    <p:sldId id="308" r:id="rId11"/>
    <p:sldId id="260" r:id="rId12"/>
    <p:sldId id="263" r:id="rId13"/>
    <p:sldId id="268" r:id="rId14"/>
    <p:sldId id="272" r:id="rId15"/>
    <p:sldId id="273" r:id="rId16"/>
    <p:sldId id="274" r:id="rId17"/>
    <p:sldId id="275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7" r:id="rId32"/>
    <p:sldId id="304" r:id="rId33"/>
    <p:sldId id="298" r:id="rId34"/>
    <p:sldId id="305" r:id="rId35"/>
    <p:sldId id="299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Lora" panose="020B0604020202020204" charset="0"/>
      <p:regular r:id="rId43"/>
      <p:bold r:id="rId44"/>
      <p:italic r:id="rId45"/>
      <p:boldItalic r:id="rId46"/>
    </p:embeddedFont>
    <p:embeddedFont>
      <p:font typeface="Merriweather Black" panose="020B0604020202020204" charset="0"/>
      <p:bold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942AB4-EBA9-4A24-BD99-DE4CAA02CE34}">
  <a:tblStyle styleId="{7F942AB4-EBA9-4A24-BD99-DE4CAA02CE3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52" autoAdjust="0"/>
  </p:normalViewPr>
  <p:slideViewPr>
    <p:cSldViewPr snapToGrid="0">
      <p:cViewPr varScale="1">
        <p:scale>
          <a:sx n="99" d="100"/>
          <a:sy n="99" d="100"/>
        </p:scale>
        <p:origin x="2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ita, Kento" userId="9e7dcb7f-863e-45f0-b6e1-3d247eb955dd" providerId="ADAL" clId="{C81B4B94-60A5-48EA-B63D-0746E0B8DDCC}"/>
    <pc:docChg chg="undo custSel addSld delSld modSld">
      <pc:chgData name="Tomita, Kento" userId="9e7dcb7f-863e-45f0-b6e1-3d247eb955dd" providerId="ADAL" clId="{C81B4B94-60A5-48EA-B63D-0746E0B8DDCC}" dt="2021-11-30T06:26:37.200" v="4101" actId="20577"/>
      <pc:docMkLst>
        <pc:docMk/>
      </pc:docMkLst>
      <pc:sldChg chg="addSp delSp modNotesTx">
        <pc:chgData name="Tomita, Kento" userId="9e7dcb7f-863e-45f0-b6e1-3d247eb955dd" providerId="ADAL" clId="{C81B4B94-60A5-48EA-B63D-0746E0B8DDCC}" dt="2021-11-30T06:19:33.639" v="3810"/>
        <pc:sldMkLst>
          <pc:docMk/>
          <pc:sldMk cId="0" sldId="256"/>
        </pc:sldMkLst>
        <pc:spChg chg="add">
          <ac:chgData name="Tomita, Kento" userId="9e7dcb7f-863e-45f0-b6e1-3d247eb955dd" providerId="ADAL" clId="{C81B4B94-60A5-48EA-B63D-0746E0B8DDCC}" dt="2021-11-30T06:19:33.639" v="3810"/>
          <ac:spMkLst>
            <pc:docMk/>
            <pc:sldMk cId="0" sldId="256"/>
            <ac:spMk id="7" creationId="{1A0744C7-1CAF-47B1-80BD-4E00D7641FF4}"/>
          </ac:spMkLst>
        </pc:spChg>
        <pc:spChg chg="del">
          <ac:chgData name="Tomita, Kento" userId="9e7dcb7f-863e-45f0-b6e1-3d247eb955dd" providerId="ADAL" clId="{C81B4B94-60A5-48EA-B63D-0746E0B8DDCC}" dt="2021-11-30T06:19:33.264" v="3809" actId="478"/>
          <ac:spMkLst>
            <pc:docMk/>
            <pc:sldMk cId="0" sldId="256"/>
            <ac:spMk id="93" creationId="{00000000-0000-0000-0000-000000000000}"/>
          </ac:spMkLst>
        </pc:spChg>
      </pc:sldChg>
      <pc:sldChg chg="addSp delSp modSp">
        <pc:chgData name="Tomita, Kento" userId="9e7dcb7f-863e-45f0-b6e1-3d247eb955dd" providerId="ADAL" clId="{C81B4B94-60A5-48EA-B63D-0746E0B8DDCC}" dt="2021-11-30T06:16:27.101" v="3762"/>
        <pc:sldMkLst>
          <pc:docMk/>
          <pc:sldMk cId="0" sldId="257"/>
        </pc:sldMkLst>
        <pc:spChg chg="add">
          <ac:chgData name="Tomita, Kento" userId="9e7dcb7f-863e-45f0-b6e1-3d247eb955dd" providerId="ADAL" clId="{C81B4B94-60A5-48EA-B63D-0746E0B8DDCC}" dt="2021-11-30T06:16:27.101" v="3762"/>
          <ac:spMkLst>
            <pc:docMk/>
            <pc:sldMk cId="0" sldId="257"/>
            <ac:spMk id="6" creationId="{A9D3CFC7-B4A9-4FF0-9597-E982D3036384}"/>
          </ac:spMkLst>
        </pc:spChg>
        <pc:spChg chg="mod">
          <ac:chgData name="Tomita, Kento" userId="9e7dcb7f-863e-45f0-b6e1-3d247eb955dd" providerId="ADAL" clId="{C81B4B94-60A5-48EA-B63D-0746E0B8DDCC}" dt="2021-11-30T06:16:18.085" v="3760" actId="20577"/>
          <ac:spMkLst>
            <pc:docMk/>
            <pc:sldMk cId="0" sldId="257"/>
            <ac:spMk id="99" creationId="{00000000-0000-0000-0000-000000000000}"/>
          </ac:spMkLst>
        </pc:spChg>
        <pc:spChg chg="del">
          <ac:chgData name="Tomita, Kento" userId="9e7dcb7f-863e-45f0-b6e1-3d247eb955dd" providerId="ADAL" clId="{C81B4B94-60A5-48EA-B63D-0746E0B8DDCC}" dt="2021-11-30T06:16:26.789" v="3761" actId="478"/>
          <ac:spMkLst>
            <pc:docMk/>
            <pc:sldMk cId="0" sldId="257"/>
            <ac:spMk id="102" creationId="{00000000-0000-0000-0000-000000000000}"/>
          </ac:spMkLst>
        </pc:spChg>
      </pc:sldChg>
      <pc:sldChg chg="addSp delSp modSp modNotesTx">
        <pc:chgData name="Tomita, Kento" userId="9e7dcb7f-863e-45f0-b6e1-3d247eb955dd" providerId="ADAL" clId="{C81B4B94-60A5-48EA-B63D-0746E0B8DDCC}" dt="2021-11-30T06:16:29.758" v="3764"/>
        <pc:sldMkLst>
          <pc:docMk/>
          <pc:sldMk cId="0" sldId="258"/>
        </pc:sldMkLst>
        <pc:spChg chg="add mod">
          <ac:chgData name="Tomita, Kento" userId="9e7dcb7f-863e-45f0-b6e1-3d247eb955dd" providerId="ADAL" clId="{C81B4B94-60A5-48EA-B63D-0746E0B8DDCC}" dt="2021-11-30T01:33:52.387" v="247" actId="1076"/>
          <ac:spMkLst>
            <pc:docMk/>
            <pc:sldMk cId="0" sldId="258"/>
            <ac:spMk id="11" creationId="{1A3DA466-1D36-4E02-8AAD-9719E48A866F}"/>
          </ac:spMkLst>
        </pc:spChg>
        <pc:spChg chg="add mod">
          <ac:chgData name="Tomita, Kento" userId="9e7dcb7f-863e-45f0-b6e1-3d247eb955dd" providerId="ADAL" clId="{C81B4B94-60A5-48EA-B63D-0746E0B8DDCC}" dt="2021-11-30T01:33:48.816" v="246" actId="1076"/>
          <ac:spMkLst>
            <pc:docMk/>
            <pc:sldMk cId="0" sldId="258"/>
            <ac:spMk id="12" creationId="{08AB89B5-3AE0-4AC2-8827-D79F14C67E38}"/>
          </ac:spMkLst>
        </pc:spChg>
        <pc:spChg chg="add">
          <ac:chgData name="Tomita, Kento" userId="9e7dcb7f-863e-45f0-b6e1-3d247eb955dd" providerId="ADAL" clId="{C81B4B94-60A5-48EA-B63D-0746E0B8DDCC}" dt="2021-11-30T06:16:29.758" v="3764"/>
          <ac:spMkLst>
            <pc:docMk/>
            <pc:sldMk cId="0" sldId="258"/>
            <ac:spMk id="13" creationId="{B8E4D92C-CD48-4A1B-945D-5C8A333AB529}"/>
          </ac:spMkLst>
        </pc:spChg>
        <pc:spChg chg="mod">
          <ac:chgData name="Tomita, Kento" userId="9e7dcb7f-863e-45f0-b6e1-3d247eb955dd" providerId="ADAL" clId="{C81B4B94-60A5-48EA-B63D-0746E0B8DDCC}" dt="2021-11-30T01:34:11.240" v="253" actId="20577"/>
          <ac:spMkLst>
            <pc:docMk/>
            <pc:sldMk cId="0" sldId="258"/>
            <ac:spMk id="108" creationId="{00000000-0000-0000-0000-000000000000}"/>
          </ac:spMkLst>
        </pc:spChg>
        <pc:spChg chg="del">
          <ac:chgData name="Tomita, Kento" userId="9e7dcb7f-863e-45f0-b6e1-3d247eb955dd" providerId="ADAL" clId="{C81B4B94-60A5-48EA-B63D-0746E0B8DDCC}" dt="2021-11-30T06:16:29.523" v="3763" actId="478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1:33:58.064" v="248" actId="1076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1:30:41.894" v="38" actId="1076"/>
          <ac:spMkLst>
            <pc:docMk/>
            <pc:sldMk cId="0" sldId="258"/>
            <ac:spMk id="114" creationId="{00000000-0000-0000-0000-000000000000}"/>
          </ac:spMkLst>
        </pc:spChg>
        <pc:picChg chg="add mod">
          <ac:chgData name="Tomita, Kento" userId="9e7dcb7f-863e-45f0-b6e1-3d247eb955dd" providerId="ADAL" clId="{C81B4B94-60A5-48EA-B63D-0746E0B8DDCC}" dt="2021-11-30T01:33:39.211" v="242" actId="1076"/>
          <ac:picMkLst>
            <pc:docMk/>
            <pc:sldMk cId="0" sldId="258"/>
            <ac:picMk id="10" creationId="{EBEC9F3C-49EF-407F-ABBB-5DA09E0B6896}"/>
          </ac:picMkLst>
        </pc:picChg>
        <pc:picChg chg="mod">
          <ac:chgData name="Tomita, Kento" userId="9e7dcb7f-863e-45f0-b6e1-3d247eb955dd" providerId="ADAL" clId="{C81B4B94-60A5-48EA-B63D-0746E0B8DDCC}" dt="2021-11-30T01:30:21.576" v="27" actId="1076"/>
          <ac:picMkLst>
            <pc:docMk/>
            <pc:sldMk cId="0" sldId="258"/>
            <ac:picMk id="113" creationId="{00000000-0000-0000-0000-000000000000}"/>
          </ac:picMkLst>
        </pc:picChg>
      </pc:sldChg>
      <pc:sldChg chg="addSp delSp modSp add del modNotesTx">
        <pc:chgData name="Tomita, Kento" userId="9e7dcb7f-863e-45f0-b6e1-3d247eb955dd" providerId="ADAL" clId="{C81B4B94-60A5-48EA-B63D-0746E0B8DDCC}" dt="2021-11-30T06:16:32.382" v="3766"/>
        <pc:sldMkLst>
          <pc:docMk/>
          <pc:sldMk cId="0" sldId="259"/>
        </pc:sldMkLst>
        <pc:spChg chg="add">
          <ac:chgData name="Tomita, Kento" userId="9e7dcb7f-863e-45f0-b6e1-3d247eb955dd" providerId="ADAL" clId="{C81B4B94-60A5-48EA-B63D-0746E0B8DDCC}" dt="2021-11-30T06:16:32.382" v="3766"/>
          <ac:spMkLst>
            <pc:docMk/>
            <pc:sldMk cId="0" sldId="259"/>
            <ac:spMk id="11" creationId="{F4C9455C-4305-41BD-8CCF-84E34A84AE05}"/>
          </ac:spMkLst>
        </pc:spChg>
        <pc:spChg chg="mod">
          <ac:chgData name="Tomita, Kento" userId="9e7dcb7f-863e-45f0-b6e1-3d247eb955dd" providerId="ADAL" clId="{C81B4B94-60A5-48EA-B63D-0746E0B8DDCC}" dt="2021-11-30T01:44:21.478" v="787" actId="20577"/>
          <ac:spMkLst>
            <pc:docMk/>
            <pc:sldMk cId="0" sldId="259"/>
            <ac:spMk id="119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5:32:31.509" v="2046" actId="20577"/>
          <ac:spMkLst>
            <pc:docMk/>
            <pc:sldMk cId="0" sldId="259"/>
            <ac:spMk id="120" creationId="{00000000-0000-0000-0000-000000000000}"/>
          </ac:spMkLst>
        </pc:spChg>
        <pc:spChg chg="del">
          <ac:chgData name="Tomita, Kento" userId="9e7dcb7f-863e-45f0-b6e1-3d247eb955dd" providerId="ADAL" clId="{C81B4B94-60A5-48EA-B63D-0746E0B8DDCC}" dt="2021-11-30T06:16:32.179" v="3765" actId="478"/>
          <ac:spMkLst>
            <pc:docMk/>
            <pc:sldMk cId="0" sldId="259"/>
            <ac:spMk id="123" creationId="{00000000-0000-0000-0000-000000000000}"/>
          </ac:spMkLst>
        </pc:spChg>
        <pc:spChg chg="del">
          <ac:chgData name="Tomita, Kento" userId="9e7dcb7f-863e-45f0-b6e1-3d247eb955dd" providerId="ADAL" clId="{C81B4B94-60A5-48EA-B63D-0746E0B8DDCC}" dt="2021-11-30T01:34:35.645" v="282" actId="478"/>
          <ac:spMkLst>
            <pc:docMk/>
            <pc:sldMk cId="0" sldId="259"/>
            <ac:spMk id="125" creationId="{00000000-0000-0000-0000-000000000000}"/>
          </ac:spMkLst>
        </pc:spChg>
        <pc:spChg chg="del">
          <ac:chgData name="Tomita, Kento" userId="9e7dcb7f-863e-45f0-b6e1-3d247eb955dd" providerId="ADAL" clId="{C81B4B94-60A5-48EA-B63D-0746E0B8DDCC}" dt="2021-11-30T01:36:23.419" v="452" actId="478"/>
          <ac:spMkLst>
            <pc:docMk/>
            <pc:sldMk cId="0" sldId="259"/>
            <ac:spMk id="126" creationId="{00000000-0000-0000-0000-000000000000}"/>
          </ac:spMkLst>
        </pc:spChg>
        <pc:picChg chg="add mod">
          <ac:chgData name="Tomita, Kento" userId="9e7dcb7f-863e-45f0-b6e1-3d247eb955dd" providerId="ADAL" clId="{C81B4B94-60A5-48EA-B63D-0746E0B8DDCC}" dt="2021-11-30T01:41:52.711" v="591" actId="1076"/>
          <ac:picMkLst>
            <pc:docMk/>
            <pc:sldMk cId="0" sldId="259"/>
            <ac:picMk id="2" creationId="{79C82674-416D-4CED-8BAA-C7ADDF2B32F5}"/>
          </ac:picMkLst>
        </pc:picChg>
        <pc:picChg chg="del">
          <ac:chgData name="Tomita, Kento" userId="9e7dcb7f-863e-45f0-b6e1-3d247eb955dd" providerId="ADAL" clId="{C81B4B94-60A5-48EA-B63D-0746E0B8DDCC}" dt="2021-11-30T01:30:25.574" v="28"/>
          <ac:picMkLst>
            <pc:docMk/>
            <pc:sldMk cId="0" sldId="259"/>
            <ac:picMk id="124" creationId="{00000000-0000-0000-0000-000000000000}"/>
          </ac:picMkLst>
        </pc:picChg>
      </pc:sldChg>
      <pc:sldChg chg="del">
        <pc:chgData name="Tomita, Kento" userId="9e7dcb7f-863e-45f0-b6e1-3d247eb955dd" providerId="ADAL" clId="{C81B4B94-60A5-48EA-B63D-0746E0B8DDCC}" dt="2021-11-30T02:04:54.175" v="1838" actId="2696"/>
        <pc:sldMkLst>
          <pc:docMk/>
          <pc:sldMk cId="0" sldId="260"/>
        </pc:sldMkLst>
      </pc:sldChg>
      <pc:sldChg chg="del">
        <pc:chgData name="Tomita, Kento" userId="9e7dcb7f-863e-45f0-b6e1-3d247eb955dd" providerId="ADAL" clId="{C81B4B94-60A5-48EA-B63D-0746E0B8DDCC}" dt="2021-11-30T05:33:08.916" v="2047" actId="2696"/>
        <pc:sldMkLst>
          <pc:docMk/>
          <pc:sldMk cId="0" sldId="261"/>
        </pc:sldMkLst>
      </pc:sldChg>
      <pc:sldChg chg="del">
        <pc:chgData name="Tomita, Kento" userId="9e7dcb7f-863e-45f0-b6e1-3d247eb955dd" providerId="ADAL" clId="{C81B4B94-60A5-48EA-B63D-0746E0B8DDCC}" dt="2021-11-30T02:07:21.128" v="2035" actId="2696"/>
        <pc:sldMkLst>
          <pc:docMk/>
          <pc:sldMk cId="0" sldId="262"/>
        </pc:sldMkLst>
      </pc:sldChg>
      <pc:sldChg chg="addSp delSp modSp">
        <pc:chgData name="Tomita, Kento" userId="9e7dcb7f-863e-45f0-b6e1-3d247eb955dd" providerId="ADAL" clId="{C81B4B94-60A5-48EA-B63D-0746E0B8DDCC}" dt="2021-11-30T06:16:49.945" v="3775"/>
        <pc:sldMkLst>
          <pc:docMk/>
          <pc:sldMk cId="0" sldId="263"/>
        </pc:sldMkLst>
        <pc:spChg chg="add">
          <ac:chgData name="Tomita, Kento" userId="9e7dcb7f-863e-45f0-b6e1-3d247eb955dd" providerId="ADAL" clId="{C81B4B94-60A5-48EA-B63D-0746E0B8DDCC}" dt="2021-11-30T06:16:49.945" v="3775"/>
          <ac:spMkLst>
            <pc:docMk/>
            <pc:sldMk cId="0" sldId="263"/>
            <ac:spMk id="6" creationId="{C0596A02-1F6B-4D30-AA1D-BB4509613581}"/>
          </ac:spMkLst>
        </pc:spChg>
        <pc:spChg chg="del mod">
          <ac:chgData name="Tomita, Kento" userId="9e7dcb7f-863e-45f0-b6e1-3d247eb955dd" providerId="ADAL" clId="{C81B4B94-60A5-48EA-B63D-0746E0B8DDCC}" dt="2021-11-30T06:16:49.758" v="3774" actId="478"/>
          <ac:spMkLst>
            <pc:docMk/>
            <pc:sldMk cId="0" sldId="263"/>
            <ac:spMk id="162" creationId="{00000000-0000-0000-0000-000000000000}"/>
          </ac:spMkLst>
        </pc:spChg>
      </pc:sldChg>
      <pc:sldChg chg="del">
        <pc:chgData name="Tomita, Kento" userId="9e7dcb7f-863e-45f0-b6e1-3d247eb955dd" providerId="ADAL" clId="{C81B4B94-60A5-48EA-B63D-0746E0B8DDCC}" dt="2021-11-30T05:33:18.431" v="2048" actId="2696"/>
        <pc:sldMkLst>
          <pc:docMk/>
          <pc:sldMk cId="0" sldId="264"/>
        </pc:sldMkLst>
      </pc:sldChg>
      <pc:sldChg chg="del">
        <pc:chgData name="Tomita, Kento" userId="9e7dcb7f-863e-45f0-b6e1-3d247eb955dd" providerId="ADAL" clId="{C81B4B94-60A5-48EA-B63D-0746E0B8DDCC}" dt="2021-11-30T05:33:19.744" v="2049" actId="2696"/>
        <pc:sldMkLst>
          <pc:docMk/>
          <pc:sldMk cId="0" sldId="265"/>
        </pc:sldMkLst>
      </pc:sldChg>
      <pc:sldChg chg="del">
        <pc:chgData name="Tomita, Kento" userId="9e7dcb7f-863e-45f0-b6e1-3d247eb955dd" providerId="ADAL" clId="{C81B4B94-60A5-48EA-B63D-0746E0B8DDCC}" dt="2021-11-30T05:39:10.761" v="2096" actId="2696"/>
        <pc:sldMkLst>
          <pc:docMk/>
          <pc:sldMk cId="0" sldId="266"/>
        </pc:sldMkLst>
      </pc:sldChg>
      <pc:sldChg chg="del">
        <pc:chgData name="Tomita, Kento" userId="9e7dcb7f-863e-45f0-b6e1-3d247eb955dd" providerId="ADAL" clId="{C81B4B94-60A5-48EA-B63D-0746E0B8DDCC}" dt="2021-11-30T05:39:13.746" v="2097" actId="2696"/>
        <pc:sldMkLst>
          <pc:docMk/>
          <pc:sldMk cId="0" sldId="267"/>
        </pc:sldMkLst>
      </pc:sldChg>
      <pc:sldChg chg="addSp delSp modSp">
        <pc:chgData name="Tomita, Kento" userId="9e7dcb7f-863e-45f0-b6e1-3d247eb955dd" providerId="ADAL" clId="{C81B4B94-60A5-48EA-B63D-0746E0B8DDCC}" dt="2021-11-30T06:16:54.008" v="3777"/>
        <pc:sldMkLst>
          <pc:docMk/>
          <pc:sldMk cId="0" sldId="268"/>
        </pc:sldMkLst>
        <pc:spChg chg="add">
          <ac:chgData name="Tomita, Kento" userId="9e7dcb7f-863e-45f0-b6e1-3d247eb955dd" providerId="ADAL" clId="{C81B4B94-60A5-48EA-B63D-0746E0B8DDCC}" dt="2021-11-30T06:16:54.008" v="3777"/>
          <ac:spMkLst>
            <pc:docMk/>
            <pc:sldMk cId="0" sldId="268"/>
            <ac:spMk id="22" creationId="{130840DD-C8CB-40E7-BE29-5662E5D057A8}"/>
          </ac:spMkLst>
        </pc:spChg>
        <pc:spChg chg="del">
          <ac:chgData name="Tomita, Kento" userId="9e7dcb7f-863e-45f0-b6e1-3d247eb955dd" providerId="ADAL" clId="{C81B4B94-60A5-48EA-B63D-0746E0B8DDCC}" dt="2021-11-30T06:16:53.852" v="3776" actId="478"/>
          <ac:spMkLst>
            <pc:docMk/>
            <pc:sldMk cId="0" sldId="268"/>
            <ac:spMk id="211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5:39:18.386" v="2098" actId="14100"/>
          <ac:spMkLst>
            <pc:docMk/>
            <pc:sldMk cId="0" sldId="268"/>
            <ac:spMk id="219" creationId="{00000000-0000-0000-0000-000000000000}"/>
          </ac:spMkLst>
        </pc:spChg>
      </pc:sldChg>
      <pc:sldChg chg="del">
        <pc:chgData name="Tomita, Kento" userId="9e7dcb7f-863e-45f0-b6e1-3d247eb955dd" providerId="ADAL" clId="{C81B4B94-60A5-48EA-B63D-0746E0B8DDCC}" dt="2021-11-30T02:08:04.222" v="2037" actId="2696"/>
        <pc:sldMkLst>
          <pc:docMk/>
          <pc:sldMk cId="0" sldId="269"/>
        </pc:sldMkLst>
      </pc:sldChg>
      <pc:sldChg chg="del">
        <pc:chgData name="Tomita, Kento" userId="9e7dcb7f-863e-45f0-b6e1-3d247eb955dd" providerId="ADAL" clId="{C81B4B94-60A5-48EA-B63D-0746E0B8DDCC}" dt="2021-11-30T02:08:02.489" v="2036" actId="2696"/>
        <pc:sldMkLst>
          <pc:docMk/>
          <pc:sldMk cId="0" sldId="270"/>
        </pc:sldMkLst>
      </pc:sldChg>
      <pc:sldChg chg="del">
        <pc:chgData name="Tomita, Kento" userId="9e7dcb7f-863e-45f0-b6e1-3d247eb955dd" providerId="ADAL" clId="{C81B4B94-60A5-48EA-B63D-0746E0B8DDCC}" dt="2021-11-30T05:33:46.572" v="2050" actId="2696"/>
        <pc:sldMkLst>
          <pc:docMk/>
          <pc:sldMk cId="0" sldId="271"/>
        </pc:sldMkLst>
      </pc:sldChg>
      <pc:sldChg chg="addSp delSp modNotesTx">
        <pc:chgData name="Tomita, Kento" userId="9e7dcb7f-863e-45f0-b6e1-3d247eb955dd" providerId="ADAL" clId="{C81B4B94-60A5-48EA-B63D-0746E0B8DDCC}" dt="2021-11-30T06:21:47.018" v="3865" actId="20577"/>
        <pc:sldMkLst>
          <pc:docMk/>
          <pc:sldMk cId="0" sldId="272"/>
        </pc:sldMkLst>
        <pc:spChg chg="add">
          <ac:chgData name="Tomita, Kento" userId="9e7dcb7f-863e-45f0-b6e1-3d247eb955dd" providerId="ADAL" clId="{C81B4B94-60A5-48EA-B63D-0746E0B8DDCC}" dt="2021-11-30T06:16:57.821" v="3779"/>
          <ac:spMkLst>
            <pc:docMk/>
            <pc:sldMk cId="0" sldId="272"/>
            <ac:spMk id="42" creationId="{E0E9DC87-C6E4-4555-A8BE-836B947DD458}"/>
          </ac:spMkLst>
        </pc:spChg>
        <pc:spChg chg="del">
          <ac:chgData name="Tomita, Kento" userId="9e7dcb7f-863e-45f0-b6e1-3d247eb955dd" providerId="ADAL" clId="{C81B4B94-60A5-48EA-B63D-0746E0B8DDCC}" dt="2021-11-30T06:16:57.633" v="3778" actId="478"/>
          <ac:spMkLst>
            <pc:docMk/>
            <pc:sldMk cId="0" sldId="272"/>
            <ac:spMk id="284" creationId="{00000000-0000-0000-0000-000000000000}"/>
          </ac:spMkLst>
        </pc:spChg>
      </pc:sldChg>
      <pc:sldChg chg="addSp delSp">
        <pc:chgData name="Tomita, Kento" userId="9e7dcb7f-863e-45f0-b6e1-3d247eb955dd" providerId="ADAL" clId="{C81B4B94-60A5-48EA-B63D-0746E0B8DDCC}" dt="2021-11-30T06:17:00.993" v="3781"/>
        <pc:sldMkLst>
          <pc:docMk/>
          <pc:sldMk cId="0" sldId="273"/>
        </pc:sldMkLst>
        <pc:spChg chg="add">
          <ac:chgData name="Tomita, Kento" userId="9e7dcb7f-863e-45f0-b6e1-3d247eb955dd" providerId="ADAL" clId="{C81B4B94-60A5-48EA-B63D-0746E0B8DDCC}" dt="2021-11-30T06:17:00.993" v="3781"/>
          <ac:spMkLst>
            <pc:docMk/>
            <pc:sldMk cId="0" sldId="273"/>
            <ac:spMk id="11" creationId="{F723A12C-B28D-4F82-87B2-9C3FFD5D7D1B}"/>
          </ac:spMkLst>
        </pc:spChg>
        <pc:spChg chg="del">
          <ac:chgData name="Tomita, Kento" userId="9e7dcb7f-863e-45f0-b6e1-3d247eb955dd" providerId="ADAL" clId="{C81B4B94-60A5-48EA-B63D-0746E0B8DDCC}" dt="2021-11-30T06:17:00.821" v="3780" actId="478"/>
          <ac:spMkLst>
            <pc:docMk/>
            <pc:sldMk cId="0" sldId="273"/>
            <ac:spMk id="324" creationId="{00000000-0000-0000-0000-000000000000}"/>
          </ac:spMkLst>
        </pc:spChg>
      </pc:sldChg>
      <pc:sldChg chg="addSp delSp">
        <pc:chgData name="Tomita, Kento" userId="9e7dcb7f-863e-45f0-b6e1-3d247eb955dd" providerId="ADAL" clId="{C81B4B94-60A5-48EA-B63D-0746E0B8DDCC}" dt="2021-11-30T06:17:04.133" v="3783"/>
        <pc:sldMkLst>
          <pc:docMk/>
          <pc:sldMk cId="0" sldId="274"/>
        </pc:sldMkLst>
        <pc:spChg chg="add">
          <ac:chgData name="Tomita, Kento" userId="9e7dcb7f-863e-45f0-b6e1-3d247eb955dd" providerId="ADAL" clId="{C81B4B94-60A5-48EA-B63D-0746E0B8DDCC}" dt="2021-11-30T06:17:04.133" v="3783"/>
          <ac:spMkLst>
            <pc:docMk/>
            <pc:sldMk cId="0" sldId="274"/>
            <ac:spMk id="11" creationId="{616D9BA6-C3C3-493D-B9FA-3EDF467D4E96}"/>
          </ac:spMkLst>
        </pc:spChg>
        <pc:spChg chg="del">
          <ac:chgData name="Tomita, Kento" userId="9e7dcb7f-863e-45f0-b6e1-3d247eb955dd" providerId="ADAL" clId="{C81B4B94-60A5-48EA-B63D-0746E0B8DDCC}" dt="2021-11-30T06:17:03.993" v="3782" actId="478"/>
          <ac:spMkLst>
            <pc:docMk/>
            <pc:sldMk cId="0" sldId="274"/>
            <ac:spMk id="337" creationId="{00000000-0000-0000-0000-000000000000}"/>
          </ac:spMkLst>
        </pc:spChg>
      </pc:sldChg>
      <pc:sldChg chg="addSp delSp">
        <pc:chgData name="Tomita, Kento" userId="9e7dcb7f-863e-45f0-b6e1-3d247eb955dd" providerId="ADAL" clId="{C81B4B94-60A5-48EA-B63D-0746E0B8DDCC}" dt="2021-11-30T06:17:08.118" v="3785"/>
        <pc:sldMkLst>
          <pc:docMk/>
          <pc:sldMk cId="0" sldId="275"/>
        </pc:sldMkLst>
        <pc:spChg chg="add">
          <ac:chgData name="Tomita, Kento" userId="9e7dcb7f-863e-45f0-b6e1-3d247eb955dd" providerId="ADAL" clId="{C81B4B94-60A5-48EA-B63D-0746E0B8DDCC}" dt="2021-11-30T06:17:08.118" v="3785"/>
          <ac:spMkLst>
            <pc:docMk/>
            <pc:sldMk cId="0" sldId="275"/>
            <ac:spMk id="10" creationId="{F69D2618-D82C-437B-9DA0-4BFF878E3AB0}"/>
          </ac:spMkLst>
        </pc:spChg>
        <pc:spChg chg="del">
          <ac:chgData name="Tomita, Kento" userId="9e7dcb7f-863e-45f0-b6e1-3d247eb955dd" providerId="ADAL" clId="{C81B4B94-60A5-48EA-B63D-0746E0B8DDCC}" dt="2021-11-30T06:17:07.930" v="3784" actId="478"/>
          <ac:spMkLst>
            <pc:docMk/>
            <pc:sldMk cId="0" sldId="275"/>
            <ac:spMk id="350" creationId="{00000000-0000-0000-0000-000000000000}"/>
          </ac:spMkLst>
        </pc:spChg>
      </pc:sldChg>
      <pc:sldChg chg="del">
        <pc:chgData name="Tomita, Kento" userId="9e7dcb7f-863e-45f0-b6e1-3d247eb955dd" providerId="ADAL" clId="{C81B4B94-60A5-48EA-B63D-0746E0B8DDCC}" dt="2021-11-30T05:33:57.697" v="2051" actId="2696"/>
        <pc:sldMkLst>
          <pc:docMk/>
          <pc:sldMk cId="0" sldId="276"/>
        </pc:sldMkLst>
      </pc:sldChg>
      <pc:sldChg chg="addSp delSp">
        <pc:chgData name="Tomita, Kento" userId="9e7dcb7f-863e-45f0-b6e1-3d247eb955dd" providerId="ADAL" clId="{C81B4B94-60A5-48EA-B63D-0746E0B8DDCC}" dt="2021-11-30T06:17:11.134" v="3787"/>
        <pc:sldMkLst>
          <pc:docMk/>
          <pc:sldMk cId="0" sldId="277"/>
        </pc:sldMkLst>
        <pc:spChg chg="add">
          <ac:chgData name="Tomita, Kento" userId="9e7dcb7f-863e-45f0-b6e1-3d247eb955dd" providerId="ADAL" clId="{C81B4B94-60A5-48EA-B63D-0746E0B8DDCC}" dt="2021-11-30T06:17:11.134" v="3787"/>
          <ac:spMkLst>
            <pc:docMk/>
            <pc:sldMk cId="0" sldId="277"/>
            <ac:spMk id="18" creationId="{199E5177-EAB6-4B19-9648-84D21D66C7D0}"/>
          </ac:spMkLst>
        </pc:spChg>
        <pc:spChg chg="del">
          <ac:chgData name="Tomita, Kento" userId="9e7dcb7f-863e-45f0-b6e1-3d247eb955dd" providerId="ADAL" clId="{C81B4B94-60A5-48EA-B63D-0746E0B8DDCC}" dt="2021-11-30T06:17:10.993" v="3786" actId="478"/>
          <ac:spMkLst>
            <pc:docMk/>
            <pc:sldMk cId="0" sldId="277"/>
            <ac:spMk id="372" creationId="{00000000-0000-0000-0000-000000000000}"/>
          </ac:spMkLst>
        </pc:spChg>
      </pc:sldChg>
      <pc:sldChg chg="addSp delSp">
        <pc:chgData name="Tomita, Kento" userId="9e7dcb7f-863e-45f0-b6e1-3d247eb955dd" providerId="ADAL" clId="{C81B4B94-60A5-48EA-B63D-0746E0B8DDCC}" dt="2021-11-30T06:17:13.868" v="3789"/>
        <pc:sldMkLst>
          <pc:docMk/>
          <pc:sldMk cId="0" sldId="278"/>
        </pc:sldMkLst>
        <pc:spChg chg="add">
          <ac:chgData name="Tomita, Kento" userId="9e7dcb7f-863e-45f0-b6e1-3d247eb955dd" providerId="ADAL" clId="{C81B4B94-60A5-48EA-B63D-0746E0B8DDCC}" dt="2021-11-30T06:17:13.868" v="3789"/>
          <ac:spMkLst>
            <pc:docMk/>
            <pc:sldMk cId="0" sldId="278"/>
            <ac:spMk id="10" creationId="{39F71E60-7A0E-4218-BAF9-D7928CCB251F}"/>
          </ac:spMkLst>
        </pc:spChg>
        <pc:spChg chg="del">
          <ac:chgData name="Tomita, Kento" userId="9e7dcb7f-863e-45f0-b6e1-3d247eb955dd" providerId="ADAL" clId="{C81B4B94-60A5-48EA-B63D-0746E0B8DDCC}" dt="2021-11-30T06:17:13.696" v="3788" actId="478"/>
          <ac:spMkLst>
            <pc:docMk/>
            <pc:sldMk cId="0" sldId="278"/>
            <ac:spMk id="391" creationId="{00000000-0000-0000-0000-000000000000}"/>
          </ac:spMkLst>
        </pc:spChg>
      </pc:sldChg>
      <pc:sldChg chg="addSp modSp del">
        <pc:chgData name="Tomita, Kento" userId="9e7dcb7f-863e-45f0-b6e1-3d247eb955dd" providerId="ADAL" clId="{C81B4B94-60A5-48EA-B63D-0746E0B8DDCC}" dt="2021-11-30T05:39:42.371" v="2099" actId="2696"/>
        <pc:sldMkLst>
          <pc:docMk/>
          <pc:sldMk cId="0" sldId="279"/>
        </pc:sldMkLst>
        <pc:spChg chg="mod">
          <ac:chgData name="Tomita, Kento" userId="9e7dcb7f-863e-45f0-b6e1-3d247eb955dd" providerId="ADAL" clId="{C81B4B94-60A5-48EA-B63D-0746E0B8DDCC}" dt="2021-11-30T01:30:25.626" v="29" actId="27636"/>
          <ac:spMkLst>
            <pc:docMk/>
            <pc:sldMk cId="0" sldId="279"/>
            <ac:spMk id="404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1:44:41.064" v="790" actId="164"/>
          <ac:spMkLst>
            <pc:docMk/>
            <pc:sldMk cId="0" sldId="279"/>
            <ac:spMk id="407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1:44:41.064" v="790" actId="164"/>
          <ac:spMkLst>
            <pc:docMk/>
            <pc:sldMk cId="0" sldId="279"/>
            <ac:spMk id="408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1:44:41.064" v="790" actId="164"/>
          <ac:spMkLst>
            <pc:docMk/>
            <pc:sldMk cId="0" sldId="279"/>
            <ac:spMk id="423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1:44:41.064" v="790" actId="164"/>
          <ac:spMkLst>
            <pc:docMk/>
            <pc:sldMk cId="0" sldId="279"/>
            <ac:spMk id="427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1:44:41.064" v="790" actId="164"/>
          <ac:spMkLst>
            <pc:docMk/>
            <pc:sldMk cId="0" sldId="279"/>
            <ac:spMk id="430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1:44:41.064" v="790" actId="164"/>
          <ac:spMkLst>
            <pc:docMk/>
            <pc:sldMk cId="0" sldId="279"/>
            <ac:spMk id="431" creationId="{00000000-0000-0000-0000-000000000000}"/>
          </ac:spMkLst>
        </pc:spChg>
        <pc:grpChg chg="add mod">
          <ac:chgData name="Tomita, Kento" userId="9e7dcb7f-863e-45f0-b6e1-3d247eb955dd" providerId="ADAL" clId="{C81B4B94-60A5-48EA-B63D-0746E0B8DDCC}" dt="2021-11-30T01:44:17.306" v="769" actId="164"/>
          <ac:grpSpMkLst>
            <pc:docMk/>
            <pc:sldMk cId="0" sldId="279"/>
            <ac:grpSpMk id="2" creationId="{E74701BE-3357-4166-9FA1-3EFB7FFF42F4}"/>
          </ac:grpSpMkLst>
        </pc:grpChg>
        <pc:grpChg chg="add mod">
          <ac:chgData name="Tomita, Kento" userId="9e7dcb7f-863e-45f0-b6e1-3d247eb955dd" providerId="ADAL" clId="{C81B4B94-60A5-48EA-B63D-0746E0B8DDCC}" dt="2021-11-30T01:44:41.064" v="790" actId="164"/>
          <ac:grpSpMkLst>
            <pc:docMk/>
            <pc:sldMk cId="0" sldId="279"/>
            <ac:grpSpMk id="3" creationId="{91455D9E-2D7F-4BE1-833C-A313A2571641}"/>
          </ac:grpSpMkLst>
        </pc:grpChg>
        <pc:grpChg chg="mod">
          <ac:chgData name="Tomita, Kento" userId="9e7dcb7f-863e-45f0-b6e1-3d247eb955dd" providerId="ADAL" clId="{C81B4B94-60A5-48EA-B63D-0746E0B8DDCC}" dt="2021-11-30T01:44:41.064" v="790" actId="164"/>
          <ac:grpSpMkLst>
            <pc:docMk/>
            <pc:sldMk cId="0" sldId="279"/>
            <ac:grpSpMk id="409" creationId="{00000000-0000-0000-0000-000000000000}"/>
          </ac:grpSpMkLst>
        </pc:grpChg>
        <pc:cxnChg chg="mod">
          <ac:chgData name="Tomita, Kento" userId="9e7dcb7f-863e-45f0-b6e1-3d247eb955dd" providerId="ADAL" clId="{C81B4B94-60A5-48EA-B63D-0746E0B8DDCC}" dt="2021-11-30T01:44:41.064" v="790" actId="164"/>
          <ac:cxnSpMkLst>
            <pc:docMk/>
            <pc:sldMk cId="0" sldId="279"/>
            <ac:cxnSpMk id="422" creationId="{00000000-0000-0000-0000-000000000000}"/>
          </ac:cxnSpMkLst>
        </pc:cxnChg>
        <pc:cxnChg chg="mod">
          <ac:chgData name="Tomita, Kento" userId="9e7dcb7f-863e-45f0-b6e1-3d247eb955dd" providerId="ADAL" clId="{C81B4B94-60A5-48EA-B63D-0746E0B8DDCC}" dt="2021-11-30T01:44:41.064" v="790" actId="164"/>
          <ac:cxnSpMkLst>
            <pc:docMk/>
            <pc:sldMk cId="0" sldId="279"/>
            <ac:cxnSpMk id="424" creationId="{00000000-0000-0000-0000-000000000000}"/>
          </ac:cxnSpMkLst>
        </pc:cxnChg>
        <pc:cxnChg chg="mod">
          <ac:chgData name="Tomita, Kento" userId="9e7dcb7f-863e-45f0-b6e1-3d247eb955dd" providerId="ADAL" clId="{C81B4B94-60A5-48EA-B63D-0746E0B8DDCC}" dt="2021-11-30T01:44:41.064" v="790" actId="164"/>
          <ac:cxnSpMkLst>
            <pc:docMk/>
            <pc:sldMk cId="0" sldId="279"/>
            <ac:cxnSpMk id="425" creationId="{00000000-0000-0000-0000-000000000000}"/>
          </ac:cxnSpMkLst>
        </pc:cxnChg>
        <pc:cxnChg chg="mod">
          <ac:chgData name="Tomita, Kento" userId="9e7dcb7f-863e-45f0-b6e1-3d247eb955dd" providerId="ADAL" clId="{C81B4B94-60A5-48EA-B63D-0746E0B8DDCC}" dt="2021-11-30T01:44:41.064" v="790" actId="164"/>
          <ac:cxnSpMkLst>
            <pc:docMk/>
            <pc:sldMk cId="0" sldId="279"/>
            <ac:cxnSpMk id="426" creationId="{00000000-0000-0000-0000-000000000000}"/>
          </ac:cxnSpMkLst>
        </pc:cxnChg>
        <pc:cxnChg chg="mod">
          <ac:chgData name="Tomita, Kento" userId="9e7dcb7f-863e-45f0-b6e1-3d247eb955dd" providerId="ADAL" clId="{C81B4B94-60A5-48EA-B63D-0746E0B8DDCC}" dt="2021-11-30T01:44:41.064" v="790" actId="164"/>
          <ac:cxnSpMkLst>
            <pc:docMk/>
            <pc:sldMk cId="0" sldId="279"/>
            <ac:cxnSpMk id="428" creationId="{00000000-0000-0000-0000-000000000000}"/>
          </ac:cxnSpMkLst>
        </pc:cxnChg>
        <pc:cxnChg chg="mod">
          <ac:chgData name="Tomita, Kento" userId="9e7dcb7f-863e-45f0-b6e1-3d247eb955dd" providerId="ADAL" clId="{C81B4B94-60A5-48EA-B63D-0746E0B8DDCC}" dt="2021-11-30T01:44:41.064" v="790" actId="164"/>
          <ac:cxnSpMkLst>
            <pc:docMk/>
            <pc:sldMk cId="0" sldId="279"/>
            <ac:cxnSpMk id="429" creationId="{00000000-0000-0000-0000-000000000000}"/>
          </ac:cxnSpMkLst>
        </pc:cxnChg>
      </pc:sldChg>
      <pc:sldChg chg="addSp delSp">
        <pc:chgData name="Tomita, Kento" userId="9e7dcb7f-863e-45f0-b6e1-3d247eb955dd" providerId="ADAL" clId="{C81B4B94-60A5-48EA-B63D-0746E0B8DDCC}" dt="2021-11-30T06:17:17.665" v="3791"/>
        <pc:sldMkLst>
          <pc:docMk/>
          <pc:sldMk cId="0" sldId="280"/>
        </pc:sldMkLst>
        <pc:spChg chg="add">
          <ac:chgData name="Tomita, Kento" userId="9e7dcb7f-863e-45f0-b6e1-3d247eb955dd" providerId="ADAL" clId="{C81B4B94-60A5-48EA-B63D-0746E0B8DDCC}" dt="2021-11-30T06:17:17.665" v="3791"/>
          <ac:spMkLst>
            <pc:docMk/>
            <pc:sldMk cId="0" sldId="280"/>
            <ac:spMk id="28" creationId="{F13F7231-1CEC-4030-AAB6-F1BA77FBDA90}"/>
          </ac:spMkLst>
        </pc:spChg>
        <pc:spChg chg="del">
          <ac:chgData name="Tomita, Kento" userId="9e7dcb7f-863e-45f0-b6e1-3d247eb955dd" providerId="ADAL" clId="{C81B4B94-60A5-48EA-B63D-0746E0B8DDCC}" dt="2021-11-30T06:17:17.478" v="3790" actId="478"/>
          <ac:spMkLst>
            <pc:docMk/>
            <pc:sldMk cId="0" sldId="280"/>
            <ac:spMk id="439" creationId="{00000000-0000-0000-0000-000000000000}"/>
          </ac:spMkLst>
        </pc:spChg>
      </pc:sldChg>
      <pc:sldChg chg="addSp delSp modNotesTx">
        <pc:chgData name="Tomita, Kento" userId="9e7dcb7f-863e-45f0-b6e1-3d247eb955dd" providerId="ADAL" clId="{C81B4B94-60A5-48EA-B63D-0746E0B8DDCC}" dt="2021-11-30T06:17:20.634" v="3793"/>
        <pc:sldMkLst>
          <pc:docMk/>
          <pc:sldMk cId="0" sldId="281"/>
        </pc:sldMkLst>
        <pc:spChg chg="add">
          <ac:chgData name="Tomita, Kento" userId="9e7dcb7f-863e-45f0-b6e1-3d247eb955dd" providerId="ADAL" clId="{C81B4B94-60A5-48EA-B63D-0746E0B8DDCC}" dt="2021-11-30T06:17:20.634" v="3793"/>
          <ac:spMkLst>
            <pc:docMk/>
            <pc:sldMk cId="0" sldId="281"/>
            <ac:spMk id="30" creationId="{3A3DE2E6-5305-4A9D-82A0-0442335F034D}"/>
          </ac:spMkLst>
        </pc:spChg>
        <pc:spChg chg="del">
          <ac:chgData name="Tomita, Kento" userId="9e7dcb7f-863e-45f0-b6e1-3d247eb955dd" providerId="ADAL" clId="{C81B4B94-60A5-48EA-B63D-0746E0B8DDCC}" dt="2021-11-30T06:17:20.447" v="3792" actId="478"/>
          <ac:spMkLst>
            <pc:docMk/>
            <pc:sldMk cId="0" sldId="281"/>
            <ac:spMk id="470" creationId="{00000000-0000-0000-0000-000000000000}"/>
          </ac:spMkLst>
        </pc:spChg>
      </pc:sldChg>
      <pc:sldChg chg="addSp delSp modSp">
        <pc:chgData name="Tomita, Kento" userId="9e7dcb7f-863e-45f0-b6e1-3d247eb955dd" providerId="ADAL" clId="{C81B4B94-60A5-48EA-B63D-0746E0B8DDCC}" dt="2021-11-30T06:17:24.619" v="3795"/>
        <pc:sldMkLst>
          <pc:docMk/>
          <pc:sldMk cId="0" sldId="282"/>
        </pc:sldMkLst>
        <pc:spChg chg="add">
          <ac:chgData name="Tomita, Kento" userId="9e7dcb7f-863e-45f0-b6e1-3d247eb955dd" providerId="ADAL" clId="{C81B4B94-60A5-48EA-B63D-0746E0B8DDCC}" dt="2021-11-30T06:17:24.619" v="3795"/>
          <ac:spMkLst>
            <pc:docMk/>
            <pc:sldMk cId="0" sldId="282"/>
            <ac:spMk id="8" creationId="{FFD9AC89-E0C3-45D2-9BF0-B5C710C24B58}"/>
          </ac:spMkLst>
        </pc:spChg>
        <pc:spChg chg="del">
          <ac:chgData name="Tomita, Kento" userId="9e7dcb7f-863e-45f0-b6e1-3d247eb955dd" providerId="ADAL" clId="{C81B4B94-60A5-48EA-B63D-0746E0B8DDCC}" dt="2021-11-30T06:17:24.431" v="3794" actId="478"/>
          <ac:spMkLst>
            <pc:docMk/>
            <pc:sldMk cId="0" sldId="282"/>
            <ac:spMk id="501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1:30:25.641" v="30" actId="27636"/>
          <ac:spMkLst>
            <pc:docMk/>
            <pc:sldMk cId="0" sldId="282"/>
            <ac:spMk id="503" creationId="{00000000-0000-0000-0000-000000000000}"/>
          </ac:spMkLst>
        </pc:spChg>
      </pc:sldChg>
      <pc:sldChg chg="addSp delSp modSp">
        <pc:chgData name="Tomita, Kento" userId="9e7dcb7f-863e-45f0-b6e1-3d247eb955dd" providerId="ADAL" clId="{C81B4B94-60A5-48EA-B63D-0746E0B8DDCC}" dt="2021-11-30T06:17:27.291" v="3797"/>
        <pc:sldMkLst>
          <pc:docMk/>
          <pc:sldMk cId="0" sldId="283"/>
        </pc:sldMkLst>
        <pc:spChg chg="add">
          <ac:chgData name="Tomita, Kento" userId="9e7dcb7f-863e-45f0-b6e1-3d247eb955dd" providerId="ADAL" clId="{C81B4B94-60A5-48EA-B63D-0746E0B8DDCC}" dt="2021-11-30T06:17:27.291" v="3797"/>
          <ac:spMkLst>
            <pc:docMk/>
            <pc:sldMk cId="0" sldId="283"/>
            <ac:spMk id="20" creationId="{1F5F284A-A962-4A4E-94A1-7A9AF7F0ACCD}"/>
          </ac:spMkLst>
        </pc:spChg>
        <pc:spChg chg="del">
          <ac:chgData name="Tomita, Kento" userId="9e7dcb7f-863e-45f0-b6e1-3d247eb955dd" providerId="ADAL" clId="{C81B4B94-60A5-48EA-B63D-0746E0B8DDCC}" dt="2021-11-30T06:17:27.135" v="3796" actId="478"/>
          <ac:spMkLst>
            <pc:docMk/>
            <pc:sldMk cId="0" sldId="283"/>
            <ac:spMk id="511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1:30:25.653" v="31" actId="27636"/>
          <ac:spMkLst>
            <pc:docMk/>
            <pc:sldMk cId="0" sldId="283"/>
            <ac:spMk id="512" creationId="{00000000-0000-0000-0000-000000000000}"/>
          </ac:spMkLst>
        </pc:spChg>
      </pc:sldChg>
      <pc:sldChg chg="addSp delSp modSp modNotesTx">
        <pc:chgData name="Tomita, Kento" userId="9e7dcb7f-863e-45f0-b6e1-3d247eb955dd" providerId="ADAL" clId="{C81B4B94-60A5-48EA-B63D-0746E0B8DDCC}" dt="2021-11-30T06:17:30.400" v="3799"/>
        <pc:sldMkLst>
          <pc:docMk/>
          <pc:sldMk cId="0" sldId="284"/>
        </pc:sldMkLst>
        <pc:spChg chg="add">
          <ac:chgData name="Tomita, Kento" userId="9e7dcb7f-863e-45f0-b6e1-3d247eb955dd" providerId="ADAL" clId="{C81B4B94-60A5-48EA-B63D-0746E0B8DDCC}" dt="2021-11-30T06:17:30.400" v="3799"/>
          <ac:spMkLst>
            <pc:docMk/>
            <pc:sldMk cId="0" sldId="284"/>
            <ac:spMk id="10" creationId="{A4AE0A02-4C3F-4B88-9EF7-AEF552DB634D}"/>
          </ac:spMkLst>
        </pc:spChg>
        <pc:spChg chg="del">
          <ac:chgData name="Tomita, Kento" userId="9e7dcb7f-863e-45f0-b6e1-3d247eb955dd" providerId="ADAL" clId="{C81B4B94-60A5-48EA-B63D-0746E0B8DDCC}" dt="2021-11-30T06:17:30.228" v="3798" actId="478"/>
          <ac:spMkLst>
            <pc:docMk/>
            <pc:sldMk cId="0" sldId="284"/>
            <ac:spMk id="533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1:30:25.661" v="32" actId="27636"/>
          <ac:spMkLst>
            <pc:docMk/>
            <pc:sldMk cId="0" sldId="284"/>
            <ac:spMk id="534" creationId="{00000000-0000-0000-0000-000000000000}"/>
          </ac:spMkLst>
        </pc:spChg>
      </pc:sldChg>
      <pc:sldChg chg="addSp delSp">
        <pc:chgData name="Tomita, Kento" userId="9e7dcb7f-863e-45f0-b6e1-3d247eb955dd" providerId="ADAL" clId="{C81B4B94-60A5-48EA-B63D-0746E0B8DDCC}" dt="2021-11-30T06:17:33.619" v="3801"/>
        <pc:sldMkLst>
          <pc:docMk/>
          <pc:sldMk cId="0" sldId="285"/>
        </pc:sldMkLst>
        <pc:spChg chg="add">
          <ac:chgData name="Tomita, Kento" userId="9e7dcb7f-863e-45f0-b6e1-3d247eb955dd" providerId="ADAL" clId="{C81B4B94-60A5-48EA-B63D-0746E0B8DDCC}" dt="2021-11-30T06:17:33.619" v="3801"/>
          <ac:spMkLst>
            <pc:docMk/>
            <pc:sldMk cId="0" sldId="285"/>
            <ac:spMk id="43" creationId="{CF3722BA-2308-45BC-A3BB-5332F99ADC3D}"/>
          </ac:spMkLst>
        </pc:spChg>
        <pc:spChg chg="del">
          <ac:chgData name="Tomita, Kento" userId="9e7dcb7f-863e-45f0-b6e1-3d247eb955dd" providerId="ADAL" clId="{C81B4B94-60A5-48EA-B63D-0746E0B8DDCC}" dt="2021-11-30T06:17:33.431" v="3800" actId="478"/>
          <ac:spMkLst>
            <pc:docMk/>
            <pc:sldMk cId="0" sldId="285"/>
            <ac:spMk id="545" creationId="{00000000-0000-0000-0000-000000000000}"/>
          </ac:spMkLst>
        </pc:spChg>
      </pc:sldChg>
      <pc:sldChg chg="del">
        <pc:chgData name="Tomita, Kento" userId="9e7dcb7f-863e-45f0-b6e1-3d247eb955dd" providerId="ADAL" clId="{C81B4B94-60A5-48EA-B63D-0746E0B8DDCC}" dt="2021-11-30T05:34:22.869" v="2052" actId="2696"/>
        <pc:sldMkLst>
          <pc:docMk/>
          <pc:sldMk cId="0" sldId="286"/>
        </pc:sldMkLst>
      </pc:sldChg>
      <pc:sldChg chg="addSp delSp">
        <pc:chgData name="Tomita, Kento" userId="9e7dcb7f-863e-45f0-b6e1-3d247eb955dd" providerId="ADAL" clId="{C81B4B94-60A5-48EA-B63D-0746E0B8DDCC}" dt="2021-11-30T06:17:38.650" v="3803"/>
        <pc:sldMkLst>
          <pc:docMk/>
          <pc:sldMk cId="0" sldId="287"/>
        </pc:sldMkLst>
        <pc:spChg chg="add">
          <ac:chgData name="Tomita, Kento" userId="9e7dcb7f-863e-45f0-b6e1-3d247eb955dd" providerId="ADAL" clId="{C81B4B94-60A5-48EA-B63D-0746E0B8DDCC}" dt="2021-11-30T06:17:38.650" v="3803"/>
          <ac:spMkLst>
            <pc:docMk/>
            <pc:sldMk cId="0" sldId="287"/>
            <ac:spMk id="7" creationId="{B0A7B575-5AF7-4509-8F24-5E7204C47549}"/>
          </ac:spMkLst>
        </pc:spChg>
        <pc:spChg chg="del">
          <ac:chgData name="Tomita, Kento" userId="9e7dcb7f-863e-45f0-b6e1-3d247eb955dd" providerId="ADAL" clId="{C81B4B94-60A5-48EA-B63D-0746E0B8DDCC}" dt="2021-11-30T06:17:38.494" v="3802" actId="478"/>
          <ac:spMkLst>
            <pc:docMk/>
            <pc:sldMk cId="0" sldId="287"/>
            <ac:spMk id="599" creationId="{00000000-0000-0000-0000-000000000000}"/>
          </ac:spMkLst>
        </pc:spChg>
      </pc:sldChg>
      <pc:sldChg chg="addSp delSp modSp modNotesTx">
        <pc:chgData name="Tomita, Kento" userId="9e7dcb7f-863e-45f0-b6e1-3d247eb955dd" providerId="ADAL" clId="{C81B4B94-60A5-48EA-B63D-0746E0B8DDCC}" dt="2021-11-30T06:17:41.541" v="3805"/>
        <pc:sldMkLst>
          <pc:docMk/>
          <pc:sldMk cId="0" sldId="288"/>
        </pc:sldMkLst>
        <pc:spChg chg="add">
          <ac:chgData name="Tomita, Kento" userId="9e7dcb7f-863e-45f0-b6e1-3d247eb955dd" providerId="ADAL" clId="{C81B4B94-60A5-48EA-B63D-0746E0B8DDCC}" dt="2021-11-30T06:17:41.541" v="3805"/>
          <ac:spMkLst>
            <pc:docMk/>
            <pc:sldMk cId="0" sldId="288"/>
            <ac:spMk id="8" creationId="{8095FE6D-402A-4EBA-B4CF-1ADFA4642808}"/>
          </ac:spMkLst>
        </pc:spChg>
        <pc:spChg chg="del">
          <ac:chgData name="Tomita, Kento" userId="9e7dcb7f-863e-45f0-b6e1-3d247eb955dd" providerId="ADAL" clId="{C81B4B94-60A5-48EA-B63D-0746E0B8DDCC}" dt="2021-11-30T06:17:41.354" v="3804" actId="478"/>
          <ac:spMkLst>
            <pc:docMk/>
            <pc:sldMk cId="0" sldId="288"/>
            <ac:spMk id="608" creationId="{00000000-0000-0000-0000-000000000000}"/>
          </ac:spMkLst>
        </pc:spChg>
        <pc:picChg chg="add mod">
          <ac:chgData name="Tomita, Kento" userId="9e7dcb7f-863e-45f0-b6e1-3d247eb955dd" providerId="ADAL" clId="{C81B4B94-60A5-48EA-B63D-0746E0B8DDCC}" dt="2021-11-30T05:40:20.730" v="2103" actId="1076"/>
          <ac:picMkLst>
            <pc:docMk/>
            <pc:sldMk cId="0" sldId="288"/>
            <ac:picMk id="2" creationId="{5BCBE633-977B-43F6-B963-FF2C308AEF66}"/>
          </ac:picMkLst>
        </pc:picChg>
        <pc:picChg chg="del">
          <ac:chgData name="Tomita, Kento" userId="9e7dcb7f-863e-45f0-b6e1-3d247eb955dd" providerId="ADAL" clId="{C81B4B94-60A5-48EA-B63D-0746E0B8DDCC}" dt="2021-11-30T05:40:11.259" v="2100" actId="478"/>
          <ac:picMkLst>
            <pc:docMk/>
            <pc:sldMk cId="0" sldId="288"/>
            <ac:picMk id="609" creationId="{00000000-0000-0000-0000-000000000000}"/>
          </ac:picMkLst>
        </pc:picChg>
      </pc:sldChg>
      <pc:sldChg chg="addSp delSp modSp modNotesTx">
        <pc:chgData name="Tomita, Kento" userId="9e7dcb7f-863e-45f0-b6e1-3d247eb955dd" providerId="ADAL" clId="{C81B4B94-60A5-48EA-B63D-0746E0B8DDCC}" dt="2021-11-30T06:23:15.225" v="3957" actId="20577"/>
        <pc:sldMkLst>
          <pc:docMk/>
          <pc:sldMk cId="0" sldId="289"/>
        </pc:sldMkLst>
        <pc:spChg chg="add del mod">
          <ac:chgData name="Tomita, Kento" userId="9e7dcb7f-863e-45f0-b6e1-3d247eb955dd" providerId="ADAL" clId="{C81B4B94-60A5-48EA-B63D-0746E0B8DDCC}" dt="2021-11-30T05:40:54.465" v="2106" actId="478"/>
          <ac:spMkLst>
            <pc:docMk/>
            <pc:sldMk cId="0" sldId="289"/>
            <ac:spMk id="2" creationId="{C1324AA2-AF44-44D3-8DFD-ACDEFF7DCFF3}"/>
          </ac:spMkLst>
        </pc:spChg>
        <pc:spChg chg="add">
          <ac:chgData name="Tomita, Kento" userId="9e7dcb7f-863e-45f0-b6e1-3d247eb955dd" providerId="ADAL" clId="{C81B4B94-60A5-48EA-B63D-0746E0B8DDCC}" dt="2021-11-30T06:14:12.565" v="3746"/>
          <ac:spMkLst>
            <pc:docMk/>
            <pc:sldMk cId="0" sldId="289"/>
            <ac:spMk id="12" creationId="{A32F530A-32BE-4DEB-921E-E44BF2AA5D3D}"/>
          </ac:spMkLst>
        </pc:spChg>
        <pc:spChg chg="mod">
          <ac:chgData name="Tomita, Kento" userId="9e7dcb7f-863e-45f0-b6e1-3d247eb955dd" providerId="ADAL" clId="{C81B4B94-60A5-48EA-B63D-0746E0B8DDCC}" dt="2021-11-30T06:23:15.225" v="3957" actId="20577"/>
          <ac:spMkLst>
            <pc:docMk/>
            <pc:sldMk cId="0" sldId="289"/>
            <ac:spMk id="615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5:40:42.824" v="2104" actId="1076"/>
          <ac:spMkLst>
            <pc:docMk/>
            <pc:sldMk cId="0" sldId="289"/>
            <ac:spMk id="618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5:41:56.919" v="2117" actId="1076"/>
          <ac:spMkLst>
            <pc:docMk/>
            <pc:sldMk cId="0" sldId="289"/>
            <ac:spMk id="619" creationId="{00000000-0000-0000-0000-000000000000}"/>
          </ac:spMkLst>
        </pc:spChg>
        <pc:spChg chg="del">
          <ac:chgData name="Tomita, Kento" userId="9e7dcb7f-863e-45f0-b6e1-3d247eb955dd" providerId="ADAL" clId="{C81B4B94-60A5-48EA-B63D-0746E0B8DDCC}" dt="2021-11-30T06:14:12.346" v="3745" actId="478"/>
          <ac:spMkLst>
            <pc:docMk/>
            <pc:sldMk cId="0" sldId="289"/>
            <ac:spMk id="621" creationId="{00000000-0000-0000-0000-000000000000}"/>
          </ac:spMkLst>
        </pc:spChg>
        <pc:picChg chg="mod">
          <ac:chgData name="Tomita, Kento" userId="9e7dcb7f-863e-45f0-b6e1-3d247eb955dd" providerId="ADAL" clId="{C81B4B94-60A5-48EA-B63D-0746E0B8DDCC}" dt="2021-11-30T05:41:59.278" v="2118" actId="1076"/>
          <ac:picMkLst>
            <pc:docMk/>
            <pc:sldMk cId="0" sldId="289"/>
            <ac:picMk id="617" creationId="{00000000-0000-0000-0000-000000000000}"/>
          </ac:picMkLst>
        </pc:picChg>
        <pc:picChg chg="add mod">
          <ac:chgData name="Tomita, Kento" userId="9e7dcb7f-863e-45f0-b6e1-3d247eb955dd" providerId="ADAL" clId="{C81B4B94-60A5-48EA-B63D-0746E0B8DDCC}" dt="2021-11-30T05:42:09.403" v="2121" actId="1076"/>
          <ac:picMkLst>
            <pc:docMk/>
            <pc:sldMk cId="0" sldId="289"/>
            <ac:picMk id="1026" creationId="{7B3B94D5-A13A-488B-897D-EB94B1B5A98E}"/>
          </ac:picMkLst>
        </pc:picChg>
      </pc:sldChg>
      <pc:sldChg chg="addSp delSp">
        <pc:chgData name="Tomita, Kento" userId="9e7dcb7f-863e-45f0-b6e1-3d247eb955dd" providerId="ADAL" clId="{C81B4B94-60A5-48EA-B63D-0746E0B8DDCC}" dt="2021-11-30T06:14:08.096" v="3744"/>
        <pc:sldMkLst>
          <pc:docMk/>
          <pc:sldMk cId="0" sldId="290"/>
        </pc:sldMkLst>
        <pc:spChg chg="add">
          <ac:chgData name="Tomita, Kento" userId="9e7dcb7f-863e-45f0-b6e1-3d247eb955dd" providerId="ADAL" clId="{C81B4B94-60A5-48EA-B63D-0746E0B8DDCC}" dt="2021-11-30T06:14:08.096" v="3744"/>
          <ac:spMkLst>
            <pc:docMk/>
            <pc:sldMk cId="0" sldId="290"/>
            <ac:spMk id="12" creationId="{6E058963-D20D-4D52-BFFB-0DE6DB34896E}"/>
          </ac:spMkLst>
        </pc:spChg>
        <pc:spChg chg="del">
          <ac:chgData name="Tomita, Kento" userId="9e7dcb7f-863e-45f0-b6e1-3d247eb955dd" providerId="ADAL" clId="{C81B4B94-60A5-48EA-B63D-0746E0B8DDCC}" dt="2021-11-30T06:14:07.846" v="3743" actId="478"/>
          <ac:spMkLst>
            <pc:docMk/>
            <pc:sldMk cId="0" sldId="290"/>
            <ac:spMk id="635" creationId="{00000000-0000-0000-0000-000000000000}"/>
          </ac:spMkLst>
        </pc:spChg>
      </pc:sldChg>
      <pc:sldChg chg="addSp delSp modSp">
        <pc:chgData name="Tomita, Kento" userId="9e7dcb7f-863e-45f0-b6e1-3d247eb955dd" providerId="ADAL" clId="{C81B4B94-60A5-48EA-B63D-0746E0B8DDCC}" dt="2021-11-30T06:14:02.924" v="3742"/>
        <pc:sldMkLst>
          <pc:docMk/>
          <pc:sldMk cId="0" sldId="291"/>
        </pc:sldMkLst>
        <pc:spChg chg="add mod ord">
          <ac:chgData name="Tomita, Kento" userId="9e7dcb7f-863e-45f0-b6e1-3d247eb955dd" providerId="ADAL" clId="{C81B4B94-60A5-48EA-B63D-0746E0B8DDCC}" dt="2021-11-30T05:45:46.223" v="2150" actId="207"/>
          <ac:spMkLst>
            <pc:docMk/>
            <pc:sldMk cId="0" sldId="291"/>
            <ac:spMk id="3" creationId="{7683CA8A-8103-4D00-8F2A-45C6FC5B8BD1}"/>
          </ac:spMkLst>
        </pc:spChg>
        <pc:spChg chg="add mod">
          <ac:chgData name="Tomita, Kento" userId="9e7dcb7f-863e-45f0-b6e1-3d247eb955dd" providerId="ADAL" clId="{C81B4B94-60A5-48EA-B63D-0746E0B8DDCC}" dt="2021-11-30T05:47:07.107" v="2233" actId="20577"/>
          <ac:spMkLst>
            <pc:docMk/>
            <pc:sldMk cId="0" sldId="291"/>
            <ac:spMk id="4" creationId="{D378F53A-E566-49DA-9B70-2BF6065F6963}"/>
          </ac:spMkLst>
        </pc:spChg>
        <pc:spChg chg="add">
          <ac:chgData name="Tomita, Kento" userId="9e7dcb7f-863e-45f0-b6e1-3d247eb955dd" providerId="ADAL" clId="{C81B4B94-60A5-48EA-B63D-0746E0B8DDCC}" dt="2021-11-30T06:14:02.924" v="3742"/>
          <ac:spMkLst>
            <pc:docMk/>
            <pc:sldMk cId="0" sldId="291"/>
            <ac:spMk id="12" creationId="{51F2ED1F-B089-4768-8E6F-1D13903F35DD}"/>
          </ac:spMkLst>
        </pc:spChg>
        <pc:spChg chg="del">
          <ac:chgData name="Tomita, Kento" userId="9e7dcb7f-863e-45f0-b6e1-3d247eb955dd" providerId="ADAL" clId="{C81B4B94-60A5-48EA-B63D-0746E0B8DDCC}" dt="2021-11-30T05:43:59.075" v="2123" actId="478"/>
          <ac:spMkLst>
            <pc:docMk/>
            <pc:sldMk cId="0" sldId="291"/>
            <ac:spMk id="642" creationId="{00000000-0000-0000-0000-000000000000}"/>
          </ac:spMkLst>
        </pc:spChg>
        <pc:spChg chg="del">
          <ac:chgData name="Tomita, Kento" userId="9e7dcb7f-863e-45f0-b6e1-3d247eb955dd" providerId="ADAL" clId="{C81B4B94-60A5-48EA-B63D-0746E0B8DDCC}" dt="2021-11-30T06:14:02.674" v="3741" actId="478"/>
          <ac:spMkLst>
            <pc:docMk/>
            <pc:sldMk cId="0" sldId="291"/>
            <ac:spMk id="645" creationId="{00000000-0000-0000-0000-000000000000}"/>
          </ac:spMkLst>
        </pc:spChg>
        <pc:picChg chg="add mod">
          <ac:chgData name="Tomita, Kento" userId="9e7dcb7f-863e-45f0-b6e1-3d247eb955dd" providerId="ADAL" clId="{C81B4B94-60A5-48EA-B63D-0746E0B8DDCC}" dt="2021-11-30T05:45:48.482" v="2151" actId="1076"/>
          <ac:picMkLst>
            <pc:docMk/>
            <pc:sldMk cId="0" sldId="291"/>
            <ac:picMk id="2" creationId="{3BC65E7A-1CFD-407D-AD48-37DAA6CFCFDA}"/>
          </ac:picMkLst>
        </pc:picChg>
        <pc:picChg chg="add mod ord modCrop">
          <ac:chgData name="Tomita, Kento" userId="9e7dcb7f-863e-45f0-b6e1-3d247eb955dd" providerId="ADAL" clId="{C81B4B94-60A5-48EA-B63D-0746E0B8DDCC}" dt="2021-11-30T05:45:53.674" v="2152" actId="167"/>
          <ac:picMkLst>
            <pc:docMk/>
            <pc:sldMk cId="0" sldId="291"/>
            <ac:picMk id="8" creationId="{230C05F5-087B-4B2B-B9BC-AF996DB45F50}"/>
          </ac:picMkLst>
        </pc:picChg>
        <pc:picChg chg="del">
          <ac:chgData name="Tomita, Kento" userId="9e7dcb7f-863e-45f0-b6e1-3d247eb955dd" providerId="ADAL" clId="{C81B4B94-60A5-48EA-B63D-0746E0B8DDCC}" dt="2021-11-30T05:43:55.997" v="2122" actId="478"/>
          <ac:picMkLst>
            <pc:docMk/>
            <pc:sldMk cId="0" sldId="291"/>
            <ac:picMk id="643" creationId="{00000000-0000-0000-0000-000000000000}"/>
          </ac:picMkLst>
        </pc:picChg>
      </pc:sldChg>
      <pc:sldChg chg="del">
        <pc:chgData name="Tomita, Kento" userId="9e7dcb7f-863e-45f0-b6e1-3d247eb955dd" providerId="ADAL" clId="{C81B4B94-60A5-48EA-B63D-0746E0B8DDCC}" dt="2021-11-30T05:47:12.092" v="2234" actId="2696"/>
        <pc:sldMkLst>
          <pc:docMk/>
          <pc:sldMk cId="0" sldId="292"/>
        </pc:sldMkLst>
      </pc:sldChg>
      <pc:sldChg chg="del">
        <pc:chgData name="Tomita, Kento" userId="9e7dcb7f-863e-45f0-b6e1-3d247eb955dd" providerId="ADAL" clId="{C81B4B94-60A5-48EA-B63D-0746E0B8DDCC}" dt="2021-11-30T05:34:32.588" v="2053" actId="2696"/>
        <pc:sldMkLst>
          <pc:docMk/>
          <pc:sldMk cId="0" sldId="293"/>
        </pc:sldMkLst>
      </pc:sldChg>
      <pc:sldChg chg="del">
        <pc:chgData name="Tomita, Kento" userId="9e7dcb7f-863e-45f0-b6e1-3d247eb955dd" providerId="ADAL" clId="{C81B4B94-60A5-48EA-B63D-0746E0B8DDCC}" dt="2021-11-30T05:34:36.588" v="2054" actId="2696"/>
        <pc:sldMkLst>
          <pc:docMk/>
          <pc:sldMk cId="0" sldId="294"/>
        </pc:sldMkLst>
      </pc:sldChg>
      <pc:sldChg chg="del">
        <pc:chgData name="Tomita, Kento" userId="9e7dcb7f-863e-45f0-b6e1-3d247eb955dd" providerId="ADAL" clId="{C81B4B94-60A5-48EA-B63D-0746E0B8DDCC}" dt="2021-11-30T05:34:40.760" v="2055" actId="2696"/>
        <pc:sldMkLst>
          <pc:docMk/>
          <pc:sldMk cId="0" sldId="295"/>
        </pc:sldMkLst>
      </pc:sldChg>
      <pc:sldChg chg="del">
        <pc:chgData name="Tomita, Kento" userId="9e7dcb7f-863e-45f0-b6e1-3d247eb955dd" providerId="ADAL" clId="{C81B4B94-60A5-48EA-B63D-0746E0B8DDCC}" dt="2021-11-30T05:34:41.275" v="2056" actId="2696"/>
        <pc:sldMkLst>
          <pc:docMk/>
          <pc:sldMk cId="0" sldId="296"/>
        </pc:sldMkLst>
      </pc:sldChg>
      <pc:sldChg chg="addSp delSp modNotesTx">
        <pc:chgData name="Tomita, Kento" userId="9e7dcb7f-863e-45f0-b6e1-3d247eb955dd" providerId="ADAL" clId="{C81B4B94-60A5-48EA-B63D-0746E0B8DDCC}" dt="2021-11-30T06:13:58.536" v="3740"/>
        <pc:sldMkLst>
          <pc:docMk/>
          <pc:sldMk cId="0" sldId="297"/>
        </pc:sldMkLst>
        <pc:spChg chg="add">
          <ac:chgData name="Tomita, Kento" userId="9e7dcb7f-863e-45f0-b6e1-3d247eb955dd" providerId="ADAL" clId="{C81B4B94-60A5-48EA-B63D-0746E0B8DDCC}" dt="2021-11-30T06:13:58.536" v="3740"/>
          <ac:spMkLst>
            <pc:docMk/>
            <pc:sldMk cId="0" sldId="297"/>
            <ac:spMk id="7" creationId="{A33C419F-798A-48CC-981F-A9B379D203AA}"/>
          </ac:spMkLst>
        </pc:spChg>
        <pc:spChg chg="del">
          <ac:chgData name="Tomita, Kento" userId="9e7dcb7f-863e-45f0-b6e1-3d247eb955dd" providerId="ADAL" clId="{C81B4B94-60A5-48EA-B63D-0746E0B8DDCC}" dt="2021-11-30T06:13:57.721" v="3739" actId="478"/>
          <ac:spMkLst>
            <pc:docMk/>
            <pc:sldMk cId="0" sldId="297"/>
            <ac:spMk id="707" creationId="{00000000-0000-0000-0000-000000000000}"/>
          </ac:spMkLst>
        </pc:spChg>
      </pc:sldChg>
      <pc:sldChg chg="addSp delSp modSp">
        <pc:chgData name="Tomita, Kento" userId="9e7dcb7f-863e-45f0-b6e1-3d247eb955dd" providerId="ADAL" clId="{C81B4B94-60A5-48EA-B63D-0746E0B8DDCC}" dt="2021-11-30T06:13:34.876" v="3734"/>
        <pc:sldMkLst>
          <pc:docMk/>
          <pc:sldMk cId="0" sldId="298"/>
        </pc:sldMkLst>
        <pc:spChg chg="add">
          <ac:chgData name="Tomita, Kento" userId="9e7dcb7f-863e-45f0-b6e1-3d247eb955dd" providerId="ADAL" clId="{C81B4B94-60A5-48EA-B63D-0746E0B8DDCC}" dt="2021-11-30T06:13:34.876" v="3734"/>
          <ac:spMkLst>
            <pc:docMk/>
            <pc:sldMk cId="0" sldId="298"/>
            <ac:spMk id="7" creationId="{12C55693-1996-4B42-B413-69A160BE6532}"/>
          </ac:spMkLst>
        </pc:spChg>
        <pc:spChg chg="mod">
          <ac:chgData name="Tomita, Kento" userId="9e7dcb7f-863e-45f0-b6e1-3d247eb955dd" providerId="ADAL" clId="{C81B4B94-60A5-48EA-B63D-0746E0B8DDCC}" dt="2021-11-30T05:54:26.640" v="2512" actId="20577"/>
          <ac:spMkLst>
            <pc:docMk/>
            <pc:sldMk cId="0" sldId="298"/>
            <ac:spMk id="713" creationId="{00000000-0000-0000-0000-000000000000}"/>
          </ac:spMkLst>
        </pc:spChg>
        <pc:spChg chg="del">
          <ac:chgData name="Tomita, Kento" userId="9e7dcb7f-863e-45f0-b6e1-3d247eb955dd" providerId="ADAL" clId="{C81B4B94-60A5-48EA-B63D-0746E0B8DDCC}" dt="2021-11-30T06:13:34.689" v="3733" actId="478"/>
          <ac:spMkLst>
            <pc:docMk/>
            <pc:sldMk cId="0" sldId="298"/>
            <ac:spMk id="716" creationId="{00000000-0000-0000-0000-000000000000}"/>
          </ac:spMkLst>
        </pc:spChg>
      </pc:sldChg>
      <pc:sldChg chg="modSp">
        <pc:chgData name="Tomita, Kento" userId="9e7dcb7f-863e-45f0-b6e1-3d247eb955dd" providerId="ADAL" clId="{C81B4B94-60A5-48EA-B63D-0746E0B8DDCC}" dt="2021-11-30T06:13:25.766" v="3730" actId="20577"/>
        <pc:sldMkLst>
          <pc:docMk/>
          <pc:sldMk cId="0" sldId="299"/>
        </pc:sldMkLst>
        <pc:spChg chg="mod">
          <ac:chgData name="Tomita, Kento" userId="9e7dcb7f-863e-45f0-b6e1-3d247eb955dd" providerId="ADAL" clId="{C81B4B94-60A5-48EA-B63D-0746E0B8DDCC}" dt="2021-11-30T06:13:25.766" v="3730" actId="20577"/>
          <ac:spMkLst>
            <pc:docMk/>
            <pc:sldMk cId="0" sldId="299"/>
            <ac:spMk id="725" creationId="{00000000-0000-0000-0000-000000000000}"/>
          </ac:spMkLst>
        </pc:spChg>
      </pc:sldChg>
      <pc:sldChg chg="add del">
        <pc:chgData name="Tomita, Kento" userId="9e7dcb7f-863e-45f0-b6e1-3d247eb955dd" providerId="ADAL" clId="{C81B4B94-60A5-48EA-B63D-0746E0B8DDCC}" dt="2021-11-30T02:05:04.393" v="1839" actId="2696"/>
        <pc:sldMkLst>
          <pc:docMk/>
          <pc:sldMk cId="2665242414" sldId="300"/>
        </pc:sldMkLst>
      </pc:sldChg>
      <pc:sldChg chg="addSp delSp modSp add modNotesTx">
        <pc:chgData name="Tomita, Kento" userId="9e7dcb7f-863e-45f0-b6e1-3d247eb955dd" providerId="ADAL" clId="{C81B4B94-60A5-48EA-B63D-0746E0B8DDCC}" dt="2021-11-30T06:20:59.814" v="3833" actId="20577"/>
        <pc:sldMkLst>
          <pc:docMk/>
          <pc:sldMk cId="1121156872" sldId="301"/>
        </pc:sldMkLst>
        <pc:spChg chg="add mod">
          <ac:chgData name="Tomita, Kento" userId="9e7dcb7f-863e-45f0-b6e1-3d247eb955dd" providerId="ADAL" clId="{C81B4B94-60A5-48EA-B63D-0746E0B8DDCC}" dt="2021-11-30T01:57:00.077" v="1290" actId="1076"/>
          <ac:spMkLst>
            <pc:docMk/>
            <pc:sldMk cId="1121156872" sldId="301"/>
            <ac:spMk id="40" creationId="{EDEF5044-8B9D-4212-961C-B54DA14C2D45}"/>
          </ac:spMkLst>
        </pc:spChg>
        <pc:spChg chg="add mod">
          <ac:chgData name="Tomita, Kento" userId="9e7dcb7f-863e-45f0-b6e1-3d247eb955dd" providerId="ADAL" clId="{C81B4B94-60A5-48EA-B63D-0746E0B8DDCC}" dt="2021-11-30T01:56:17.389" v="1252" actId="1076"/>
          <ac:spMkLst>
            <pc:docMk/>
            <pc:sldMk cId="1121156872" sldId="301"/>
            <ac:spMk id="41" creationId="{AEC39A32-6BE3-4637-B23A-7D04A10E7F71}"/>
          </ac:spMkLst>
        </pc:spChg>
        <pc:spChg chg="add mod">
          <ac:chgData name="Tomita, Kento" userId="9e7dcb7f-863e-45f0-b6e1-3d247eb955dd" providerId="ADAL" clId="{C81B4B94-60A5-48EA-B63D-0746E0B8DDCC}" dt="2021-11-30T01:56:46.265" v="1287" actId="14100"/>
          <ac:spMkLst>
            <pc:docMk/>
            <pc:sldMk cId="1121156872" sldId="301"/>
            <ac:spMk id="45" creationId="{24C11754-AAA1-4B47-A7A9-9BD5C3FC8349}"/>
          </ac:spMkLst>
        </pc:spChg>
        <pc:spChg chg="add">
          <ac:chgData name="Tomita, Kento" userId="9e7dcb7f-863e-45f0-b6e1-3d247eb955dd" providerId="ADAL" clId="{C81B4B94-60A5-48EA-B63D-0746E0B8DDCC}" dt="2021-11-30T06:16:35.945" v="3768"/>
          <ac:spMkLst>
            <pc:docMk/>
            <pc:sldMk cId="1121156872" sldId="301"/>
            <ac:spMk id="46" creationId="{4CF23300-F387-4922-8D5B-CFAA26FEB0CD}"/>
          </ac:spMkLst>
        </pc:spChg>
        <pc:spChg chg="mod">
          <ac:chgData name="Tomita, Kento" userId="9e7dcb7f-863e-45f0-b6e1-3d247eb955dd" providerId="ADAL" clId="{C81B4B94-60A5-48EA-B63D-0746E0B8DDCC}" dt="2021-11-30T01:53:14.716" v="1194" actId="20577"/>
          <ac:spMkLst>
            <pc:docMk/>
            <pc:sldMk cId="1121156872" sldId="301"/>
            <ac:spMk id="119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6:20:59.814" v="3833" actId="20577"/>
          <ac:spMkLst>
            <pc:docMk/>
            <pc:sldMk cId="1121156872" sldId="301"/>
            <ac:spMk id="120" creationId="{00000000-0000-0000-0000-000000000000}"/>
          </ac:spMkLst>
        </pc:spChg>
        <pc:spChg chg="del">
          <ac:chgData name="Tomita, Kento" userId="9e7dcb7f-863e-45f0-b6e1-3d247eb955dd" providerId="ADAL" clId="{C81B4B94-60A5-48EA-B63D-0746E0B8DDCC}" dt="2021-11-30T06:16:35.789" v="3767" actId="478"/>
          <ac:spMkLst>
            <pc:docMk/>
            <pc:sldMk cId="1121156872" sldId="301"/>
            <ac:spMk id="123" creationId="{00000000-0000-0000-0000-000000000000}"/>
          </ac:spMkLst>
        </pc:spChg>
        <pc:grpChg chg="add mod">
          <ac:chgData name="Tomita, Kento" userId="9e7dcb7f-863e-45f0-b6e1-3d247eb955dd" providerId="ADAL" clId="{C81B4B94-60A5-48EA-B63D-0746E0B8DDCC}" dt="2021-11-30T01:45:24.822" v="800" actId="1076"/>
          <ac:grpSpMkLst>
            <pc:docMk/>
            <pc:sldMk cId="1121156872" sldId="301"/>
            <ac:grpSpMk id="8" creationId="{016CE446-CA4E-426C-85BC-02309B1E9059}"/>
          </ac:grpSpMkLst>
        </pc:grpChg>
        <pc:picChg chg="del">
          <ac:chgData name="Tomita, Kento" userId="9e7dcb7f-863e-45f0-b6e1-3d247eb955dd" providerId="ADAL" clId="{C81B4B94-60A5-48EA-B63D-0746E0B8DDCC}" dt="2021-11-30T01:44:56.431" v="793" actId="478"/>
          <ac:picMkLst>
            <pc:docMk/>
            <pc:sldMk cId="1121156872" sldId="301"/>
            <ac:picMk id="2" creationId="{79C82674-416D-4CED-8BAA-C7ADDF2B32F5}"/>
          </ac:picMkLst>
        </pc:picChg>
        <pc:picChg chg="add mod">
          <ac:chgData name="Tomita, Kento" userId="9e7dcb7f-863e-45f0-b6e1-3d247eb955dd" providerId="ADAL" clId="{C81B4B94-60A5-48EA-B63D-0746E0B8DDCC}" dt="2021-11-30T01:56:55.765" v="1289" actId="1076"/>
          <ac:picMkLst>
            <pc:docMk/>
            <pc:sldMk cId="1121156872" sldId="301"/>
            <ac:picMk id="3" creationId="{97458545-10FA-4C61-9F4B-C3E70F92DAD5}"/>
          </ac:picMkLst>
        </pc:picChg>
        <pc:picChg chg="add mod">
          <ac:chgData name="Tomita, Kento" userId="9e7dcb7f-863e-45f0-b6e1-3d247eb955dd" providerId="ADAL" clId="{C81B4B94-60A5-48EA-B63D-0746E0B8DDCC}" dt="2021-11-30T01:56:01.769" v="1246" actId="1076"/>
          <ac:picMkLst>
            <pc:docMk/>
            <pc:sldMk cId="1121156872" sldId="301"/>
            <ac:picMk id="4" creationId="{B0021781-BEC8-472E-9E2B-57E60BFCBF7A}"/>
          </ac:picMkLst>
        </pc:picChg>
        <pc:picChg chg="add mod">
          <ac:chgData name="Tomita, Kento" userId="9e7dcb7f-863e-45f0-b6e1-3d247eb955dd" providerId="ADAL" clId="{C81B4B94-60A5-48EA-B63D-0746E0B8DDCC}" dt="2021-11-30T01:56:55.765" v="1289" actId="1076"/>
          <ac:picMkLst>
            <pc:docMk/>
            <pc:sldMk cId="1121156872" sldId="301"/>
            <ac:picMk id="7" creationId="{E2BC9158-DD86-4604-8AB1-0FFC2848992A}"/>
          </ac:picMkLst>
        </pc:picChg>
        <pc:picChg chg="add mod">
          <ac:chgData name="Tomita, Kento" userId="9e7dcb7f-863e-45f0-b6e1-3d247eb955dd" providerId="ADAL" clId="{C81B4B94-60A5-48EA-B63D-0746E0B8DDCC}" dt="2021-11-30T01:56:48.530" v="1288" actId="1076"/>
          <ac:picMkLst>
            <pc:docMk/>
            <pc:sldMk cId="1121156872" sldId="301"/>
            <ac:picMk id="35" creationId="{B7754530-C704-495B-AC35-BD93FF39E4A3}"/>
          </ac:picMkLst>
        </pc:picChg>
        <pc:cxnChg chg="add mod">
          <ac:chgData name="Tomita, Kento" userId="9e7dcb7f-863e-45f0-b6e1-3d247eb955dd" providerId="ADAL" clId="{C81B4B94-60A5-48EA-B63D-0746E0B8DDCC}" dt="2021-11-30T01:56:55.765" v="1289" actId="1076"/>
          <ac:cxnSpMkLst>
            <pc:docMk/>
            <pc:sldMk cId="1121156872" sldId="301"/>
            <ac:cxnSpMk id="6" creationId="{7E2F79C9-F39D-4F35-9D25-FE630B523D08}"/>
          </ac:cxnSpMkLst>
        </pc:cxnChg>
        <pc:cxnChg chg="add mod">
          <ac:chgData name="Tomita, Kento" userId="9e7dcb7f-863e-45f0-b6e1-3d247eb955dd" providerId="ADAL" clId="{C81B4B94-60A5-48EA-B63D-0746E0B8DDCC}" dt="2021-11-30T01:48:18.339" v="839" actId="1076"/>
          <ac:cxnSpMkLst>
            <pc:docMk/>
            <pc:sldMk cId="1121156872" sldId="301"/>
            <ac:cxnSpMk id="39" creationId="{E27ECA26-A0CC-44DA-A903-CE6632893837}"/>
          </ac:cxnSpMkLst>
        </pc:cxnChg>
        <pc:cxnChg chg="add mod">
          <ac:chgData name="Tomita, Kento" userId="9e7dcb7f-863e-45f0-b6e1-3d247eb955dd" providerId="ADAL" clId="{C81B4B94-60A5-48EA-B63D-0746E0B8DDCC}" dt="2021-11-30T01:56:20.155" v="1253" actId="1076"/>
          <ac:cxnSpMkLst>
            <pc:docMk/>
            <pc:sldMk cId="1121156872" sldId="301"/>
            <ac:cxnSpMk id="42" creationId="{A088133A-E68F-4739-88E9-5A0474DAA1D1}"/>
          </ac:cxnSpMkLst>
        </pc:cxnChg>
      </pc:sldChg>
      <pc:sldChg chg="addSp delSp modSp add modNotesTx">
        <pc:chgData name="Tomita, Kento" userId="9e7dcb7f-863e-45f0-b6e1-3d247eb955dd" providerId="ADAL" clId="{C81B4B94-60A5-48EA-B63D-0746E0B8DDCC}" dt="2021-11-30T06:16:39.446" v="3770"/>
        <pc:sldMkLst>
          <pc:docMk/>
          <pc:sldMk cId="196243390" sldId="302"/>
        </pc:sldMkLst>
        <pc:spChg chg="del">
          <ac:chgData name="Tomita, Kento" userId="9e7dcb7f-863e-45f0-b6e1-3d247eb955dd" providerId="ADAL" clId="{C81B4B94-60A5-48EA-B63D-0746E0B8DDCC}" dt="2021-11-30T01:54:33.451" v="1232" actId="478"/>
          <ac:spMkLst>
            <pc:docMk/>
            <pc:sldMk cId="196243390" sldId="302"/>
            <ac:spMk id="20" creationId="{5082B377-66A3-4A48-B4D1-519338D0B5F6}"/>
          </ac:spMkLst>
        </pc:spChg>
        <pc:spChg chg="del">
          <ac:chgData name="Tomita, Kento" userId="9e7dcb7f-863e-45f0-b6e1-3d247eb955dd" providerId="ADAL" clId="{C81B4B94-60A5-48EA-B63D-0746E0B8DDCC}" dt="2021-11-30T01:54:26.857" v="1229" actId="478"/>
          <ac:spMkLst>
            <pc:docMk/>
            <pc:sldMk cId="196243390" sldId="302"/>
            <ac:spMk id="21" creationId="{963496F8-1730-4F7B-87EF-D2727B3D236B}"/>
          </ac:spMkLst>
        </pc:spChg>
        <pc:spChg chg="mod">
          <ac:chgData name="Tomita, Kento" userId="9e7dcb7f-863e-45f0-b6e1-3d247eb955dd" providerId="ADAL" clId="{C81B4B94-60A5-48EA-B63D-0746E0B8DDCC}" dt="2021-11-30T02:00:07.298" v="1329" actId="1076"/>
          <ac:spMkLst>
            <pc:docMk/>
            <pc:sldMk cId="196243390" sldId="302"/>
            <ac:spMk id="40" creationId="{EDEF5044-8B9D-4212-961C-B54DA14C2D45}"/>
          </ac:spMkLst>
        </pc:spChg>
        <pc:spChg chg="del mod">
          <ac:chgData name="Tomita, Kento" userId="9e7dcb7f-863e-45f0-b6e1-3d247eb955dd" providerId="ADAL" clId="{C81B4B94-60A5-48EA-B63D-0746E0B8DDCC}" dt="2021-11-30T01:57:24.609" v="1292" actId="478"/>
          <ac:spMkLst>
            <pc:docMk/>
            <pc:sldMk cId="196243390" sldId="302"/>
            <ac:spMk id="41" creationId="{AEC39A32-6BE3-4637-B23A-7D04A10E7F71}"/>
          </ac:spMkLst>
        </pc:spChg>
        <pc:spChg chg="add mod">
          <ac:chgData name="Tomita, Kento" userId="9e7dcb7f-863e-45f0-b6e1-3d247eb955dd" providerId="ADAL" clId="{C81B4B94-60A5-48EA-B63D-0746E0B8DDCC}" dt="2021-11-30T01:58:25.890" v="1302" actId="1076"/>
          <ac:spMkLst>
            <pc:docMk/>
            <pc:sldMk cId="196243390" sldId="302"/>
            <ac:spMk id="44" creationId="{6727D810-FF8F-4B8A-BB90-88D0905EB8D5}"/>
          </ac:spMkLst>
        </pc:spChg>
        <pc:spChg chg="add">
          <ac:chgData name="Tomita, Kento" userId="9e7dcb7f-863e-45f0-b6e1-3d247eb955dd" providerId="ADAL" clId="{C81B4B94-60A5-48EA-B63D-0746E0B8DDCC}" dt="2021-11-30T06:16:39.446" v="3770"/>
          <ac:spMkLst>
            <pc:docMk/>
            <pc:sldMk cId="196243390" sldId="302"/>
            <ac:spMk id="49" creationId="{203569A9-70C9-4774-86B4-38C8D99116BE}"/>
          </ac:spMkLst>
        </pc:spChg>
        <pc:spChg chg="mod">
          <ac:chgData name="Tomita, Kento" userId="9e7dcb7f-863e-45f0-b6e1-3d247eb955dd" providerId="ADAL" clId="{C81B4B94-60A5-48EA-B63D-0746E0B8DDCC}" dt="2021-11-30T01:53:46.623" v="1202" actId="20577"/>
          <ac:spMkLst>
            <pc:docMk/>
            <pc:sldMk cId="196243390" sldId="302"/>
            <ac:spMk id="119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2:04:41.628" v="1837" actId="20577"/>
          <ac:spMkLst>
            <pc:docMk/>
            <pc:sldMk cId="196243390" sldId="302"/>
            <ac:spMk id="120" creationId="{00000000-0000-0000-0000-000000000000}"/>
          </ac:spMkLst>
        </pc:spChg>
        <pc:spChg chg="del">
          <ac:chgData name="Tomita, Kento" userId="9e7dcb7f-863e-45f0-b6e1-3d247eb955dd" providerId="ADAL" clId="{C81B4B94-60A5-48EA-B63D-0746E0B8DDCC}" dt="2021-11-30T06:16:39.226" v="3769" actId="478"/>
          <ac:spMkLst>
            <pc:docMk/>
            <pc:sldMk cId="196243390" sldId="302"/>
            <ac:spMk id="123" creationId="{00000000-0000-0000-0000-000000000000}"/>
          </ac:spMkLst>
        </pc:spChg>
        <pc:grpChg chg="mod">
          <ac:chgData name="Tomita, Kento" userId="9e7dcb7f-863e-45f0-b6e1-3d247eb955dd" providerId="ADAL" clId="{C81B4B94-60A5-48EA-B63D-0746E0B8DDCC}" dt="2021-11-30T01:54:50.811" v="1239" actId="1076"/>
          <ac:grpSpMkLst>
            <pc:docMk/>
            <pc:sldMk cId="196243390" sldId="302"/>
            <ac:grpSpMk id="8" creationId="{016CE446-CA4E-426C-85BC-02309B1E9059}"/>
          </ac:grpSpMkLst>
        </pc:grpChg>
        <pc:picChg chg="add mod modCrop">
          <ac:chgData name="Tomita, Kento" userId="9e7dcb7f-863e-45f0-b6e1-3d247eb955dd" providerId="ADAL" clId="{C81B4B94-60A5-48EA-B63D-0746E0B8DDCC}" dt="2021-11-30T01:58:23.109" v="1301" actId="1076"/>
          <ac:picMkLst>
            <pc:docMk/>
            <pc:sldMk cId="196243390" sldId="302"/>
            <ac:picMk id="2" creationId="{DE5EB6C1-29A6-4745-849B-7A497E80CF26}"/>
          </ac:picMkLst>
        </pc:picChg>
        <pc:picChg chg="del">
          <ac:chgData name="Tomita, Kento" userId="9e7dcb7f-863e-45f0-b6e1-3d247eb955dd" providerId="ADAL" clId="{C81B4B94-60A5-48EA-B63D-0746E0B8DDCC}" dt="2021-11-30T01:55:02.608" v="1241" actId="478"/>
          <ac:picMkLst>
            <pc:docMk/>
            <pc:sldMk cId="196243390" sldId="302"/>
            <ac:picMk id="3" creationId="{97458545-10FA-4C61-9F4B-C3E70F92DAD5}"/>
          </ac:picMkLst>
        </pc:picChg>
        <pc:picChg chg="del mod">
          <ac:chgData name="Tomita, Kento" userId="9e7dcb7f-863e-45f0-b6e1-3d247eb955dd" providerId="ADAL" clId="{C81B4B94-60A5-48EA-B63D-0746E0B8DDCC}" dt="2021-11-30T01:57:17.405" v="1291" actId="478"/>
          <ac:picMkLst>
            <pc:docMk/>
            <pc:sldMk cId="196243390" sldId="302"/>
            <ac:picMk id="4" creationId="{B0021781-BEC8-472E-9E2B-57E60BFCBF7A}"/>
          </ac:picMkLst>
        </pc:picChg>
        <pc:picChg chg="mod">
          <ac:chgData name="Tomita, Kento" userId="9e7dcb7f-863e-45f0-b6e1-3d247eb955dd" providerId="ADAL" clId="{C81B4B94-60A5-48EA-B63D-0746E0B8DDCC}" dt="2021-11-30T02:00:07.298" v="1329" actId="1076"/>
          <ac:picMkLst>
            <pc:docMk/>
            <pc:sldMk cId="196243390" sldId="302"/>
            <ac:picMk id="7" creationId="{E2BC9158-DD86-4604-8AB1-0FFC2848992A}"/>
          </ac:picMkLst>
        </pc:picChg>
        <pc:picChg chg="add mod">
          <ac:chgData name="Tomita, Kento" userId="9e7dcb7f-863e-45f0-b6e1-3d247eb955dd" providerId="ADAL" clId="{C81B4B94-60A5-48EA-B63D-0746E0B8DDCC}" dt="2021-11-30T01:54:53.764" v="1240" actId="1076"/>
          <ac:picMkLst>
            <pc:docMk/>
            <pc:sldMk cId="196243390" sldId="302"/>
            <ac:picMk id="42" creationId="{051FA808-881B-41D2-B582-5E79A678370B}"/>
          </ac:picMkLst>
        </pc:picChg>
        <pc:picChg chg="add del">
          <ac:chgData name="Tomita, Kento" userId="9e7dcb7f-863e-45f0-b6e1-3d247eb955dd" providerId="ADAL" clId="{C81B4B94-60A5-48EA-B63D-0746E0B8DDCC}" dt="2021-11-30T01:57:42.077" v="1294"/>
          <ac:picMkLst>
            <pc:docMk/>
            <pc:sldMk cId="196243390" sldId="302"/>
            <ac:picMk id="43" creationId="{DB31C4A1-1F1D-4536-9158-350ED5B473B5}"/>
          </ac:picMkLst>
        </pc:picChg>
        <pc:picChg chg="add mod modCrop">
          <ac:chgData name="Tomita, Kento" userId="9e7dcb7f-863e-45f0-b6e1-3d247eb955dd" providerId="ADAL" clId="{C81B4B94-60A5-48EA-B63D-0746E0B8DDCC}" dt="2021-11-30T01:59:55.875" v="1324" actId="1076"/>
          <ac:picMkLst>
            <pc:docMk/>
            <pc:sldMk cId="196243390" sldId="302"/>
            <ac:picMk id="45" creationId="{695241DD-9241-4E5B-9E95-2BE8463D89DC}"/>
          </ac:picMkLst>
        </pc:picChg>
        <pc:picChg chg="add mod modCrop">
          <ac:chgData name="Tomita, Kento" userId="9e7dcb7f-863e-45f0-b6e1-3d247eb955dd" providerId="ADAL" clId="{C81B4B94-60A5-48EA-B63D-0746E0B8DDCC}" dt="2021-11-30T02:00:04.078" v="1328" actId="1076"/>
          <ac:picMkLst>
            <pc:docMk/>
            <pc:sldMk cId="196243390" sldId="302"/>
            <ac:picMk id="46" creationId="{3A3AA21F-5989-4402-8F90-246E59F377CD}"/>
          </ac:picMkLst>
        </pc:picChg>
        <pc:picChg chg="add mod modCrop">
          <ac:chgData name="Tomita, Kento" userId="9e7dcb7f-863e-45f0-b6e1-3d247eb955dd" providerId="ADAL" clId="{C81B4B94-60A5-48EA-B63D-0746E0B8DDCC}" dt="2021-11-30T02:00:04.078" v="1328" actId="1076"/>
          <ac:picMkLst>
            <pc:docMk/>
            <pc:sldMk cId="196243390" sldId="302"/>
            <ac:picMk id="47" creationId="{AAC079BF-DAFE-458C-8034-4EF7C174970A}"/>
          </ac:picMkLst>
        </pc:picChg>
        <pc:cxnChg chg="mod">
          <ac:chgData name="Tomita, Kento" userId="9e7dcb7f-863e-45f0-b6e1-3d247eb955dd" providerId="ADAL" clId="{C81B4B94-60A5-48EA-B63D-0746E0B8DDCC}" dt="2021-11-30T01:58:53.672" v="1310" actId="1076"/>
          <ac:cxnSpMkLst>
            <pc:docMk/>
            <pc:sldMk cId="196243390" sldId="302"/>
            <ac:cxnSpMk id="6" creationId="{7E2F79C9-F39D-4F35-9D25-FE630B523D08}"/>
          </ac:cxnSpMkLst>
        </pc:cxnChg>
        <pc:cxnChg chg="del">
          <ac:chgData name="Tomita, Kento" userId="9e7dcb7f-863e-45f0-b6e1-3d247eb955dd" providerId="ADAL" clId="{C81B4B94-60A5-48EA-B63D-0746E0B8DDCC}" dt="2021-11-30T01:54:31.764" v="1231" actId="478"/>
          <ac:cxnSpMkLst>
            <pc:docMk/>
            <pc:sldMk cId="196243390" sldId="302"/>
            <ac:cxnSpMk id="18" creationId="{1EAF8B85-2827-4978-AAEC-0A114063F223}"/>
          </ac:cxnSpMkLst>
        </pc:cxnChg>
        <pc:cxnChg chg="del">
          <ac:chgData name="Tomita, Kento" userId="9e7dcb7f-863e-45f0-b6e1-3d247eb955dd" providerId="ADAL" clId="{C81B4B94-60A5-48EA-B63D-0746E0B8DDCC}" dt="2021-11-30T01:54:29.404" v="1230" actId="478"/>
          <ac:cxnSpMkLst>
            <pc:docMk/>
            <pc:sldMk cId="196243390" sldId="302"/>
            <ac:cxnSpMk id="19" creationId="{987E06FC-126C-44F3-A274-C0CAAF25E6EB}"/>
          </ac:cxnSpMkLst>
        </pc:cxnChg>
        <pc:cxnChg chg="mod">
          <ac:chgData name="Tomita, Kento" userId="9e7dcb7f-863e-45f0-b6e1-3d247eb955dd" providerId="ADAL" clId="{C81B4B94-60A5-48EA-B63D-0746E0B8DDCC}" dt="2021-11-30T01:59:57.782" v="1325" actId="1076"/>
          <ac:cxnSpMkLst>
            <pc:docMk/>
            <pc:sldMk cId="196243390" sldId="302"/>
            <ac:cxnSpMk id="39" creationId="{E27ECA26-A0CC-44DA-A903-CE6632893837}"/>
          </ac:cxnSpMkLst>
        </pc:cxnChg>
        <pc:cxnChg chg="add mod">
          <ac:chgData name="Tomita, Kento" userId="9e7dcb7f-863e-45f0-b6e1-3d247eb955dd" providerId="ADAL" clId="{C81B4B94-60A5-48EA-B63D-0746E0B8DDCC}" dt="2021-11-30T02:00:00.766" v="1327" actId="1076"/>
          <ac:cxnSpMkLst>
            <pc:docMk/>
            <pc:sldMk cId="196243390" sldId="302"/>
            <ac:cxnSpMk id="48" creationId="{41F5E2EE-066F-4E62-B561-0E417F568672}"/>
          </ac:cxnSpMkLst>
        </pc:cxnChg>
      </pc:sldChg>
      <pc:sldChg chg="addSp delSp modSp add modNotesTx">
        <pc:chgData name="Tomita, Kento" userId="9e7dcb7f-863e-45f0-b6e1-3d247eb955dd" providerId="ADAL" clId="{C81B4B94-60A5-48EA-B63D-0746E0B8DDCC}" dt="2021-11-30T06:16:42.930" v="3772"/>
        <pc:sldMkLst>
          <pc:docMk/>
          <pc:sldMk cId="1623578411" sldId="303"/>
        </pc:sldMkLst>
        <pc:spChg chg="add mod">
          <ac:chgData name="Tomita, Kento" userId="9e7dcb7f-863e-45f0-b6e1-3d247eb955dd" providerId="ADAL" clId="{C81B4B94-60A5-48EA-B63D-0746E0B8DDCC}" dt="2021-11-30T05:38:10.526" v="2087" actId="1076"/>
          <ac:spMkLst>
            <pc:docMk/>
            <pc:sldMk cId="1623578411" sldId="303"/>
            <ac:spMk id="43" creationId="{AAAFFC6A-33C0-46F9-8150-E59B042DA0A5}"/>
          </ac:spMkLst>
        </pc:spChg>
        <pc:spChg chg="add">
          <ac:chgData name="Tomita, Kento" userId="9e7dcb7f-863e-45f0-b6e1-3d247eb955dd" providerId="ADAL" clId="{C81B4B94-60A5-48EA-B63D-0746E0B8DDCC}" dt="2021-11-30T06:16:42.930" v="3772"/>
          <ac:spMkLst>
            <pc:docMk/>
            <pc:sldMk cId="1623578411" sldId="303"/>
            <ac:spMk id="49" creationId="{A0AB4F92-8A37-49C5-8B84-F82DF15A6150}"/>
          </ac:spMkLst>
        </pc:spChg>
        <pc:spChg chg="mod">
          <ac:chgData name="Tomita, Kento" userId="9e7dcb7f-863e-45f0-b6e1-3d247eb955dd" providerId="ADAL" clId="{C81B4B94-60A5-48EA-B63D-0746E0B8DDCC}" dt="2021-11-30T02:05:13.675" v="1842" actId="20577"/>
          <ac:spMkLst>
            <pc:docMk/>
            <pc:sldMk cId="1623578411" sldId="303"/>
            <ac:spMk id="119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6:15:13.692" v="3753" actId="1076"/>
          <ac:spMkLst>
            <pc:docMk/>
            <pc:sldMk cId="1623578411" sldId="303"/>
            <ac:spMk id="120" creationId="{00000000-0000-0000-0000-000000000000}"/>
          </ac:spMkLst>
        </pc:spChg>
        <pc:spChg chg="del">
          <ac:chgData name="Tomita, Kento" userId="9e7dcb7f-863e-45f0-b6e1-3d247eb955dd" providerId="ADAL" clId="{C81B4B94-60A5-48EA-B63D-0746E0B8DDCC}" dt="2021-11-30T06:16:42.711" v="3771" actId="478"/>
          <ac:spMkLst>
            <pc:docMk/>
            <pc:sldMk cId="1623578411" sldId="303"/>
            <ac:spMk id="123" creationId="{00000000-0000-0000-0000-000000000000}"/>
          </ac:spMkLst>
        </pc:spChg>
        <pc:grpChg chg="del">
          <ac:chgData name="Tomita, Kento" userId="9e7dcb7f-863e-45f0-b6e1-3d247eb955dd" providerId="ADAL" clId="{C81B4B94-60A5-48EA-B63D-0746E0B8DDCC}" dt="2021-11-30T05:39:03.058" v="2095" actId="478"/>
          <ac:grpSpMkLst>
            <pc:docMk/>
            <pc:sldMk cId="1623578411" sldId="303"/>
            <ac:grpSpMk id="8" creationId="{016CE446-CA4E-426C-85BC-02309B1E9059}"/>
          </ac:grpSpMkLst>
        </pc:grpChg>
        <pc:picChg chg="mod">
          <ac:chgData name="Tomita, Kento" userId="9e7dcb7f-863e-45f0-b6e1-3d247eb955dd" providerId="ADAL" clId="{C81B4B94-60A5-48EA-B63D-0746E0B8DDCC}" dt="2021-11-30T02:06:31.691" v="1955" actId="1076"/>
          <ac:picMkLst>
            <pc:docMk/>
            <pc:sldMk cId="1623578411" sldId="303"/>
            <ac:picMk id="7" creationId="{E2BC9158-DD86-4604-8AB1-0FFC2848992A}"/>
          </ac:picMkLst>
        </pc:picChg>
        <pc:picChg chg="add mod">
          <ac:chgData name="Tomita, Kento" userId="9e7dcb7f-863e-45f0-b6e1-3d247eb955dd" providerId="ADAL" clId="{C81B4B94-60A5-48EA-B63D-0746E0B8DDCC}" dt="2021-11-30T05:37:53.589" v="2063" actId="1076"/>
          <ac:picMkLst>
            <pc:docMk/>
            <pc:sldMk cId="1623578411" sldId="303"/>
            <ac:picMk id="41" creationId="{DC71DB0F-66D0-4179-8C18-E3AC1E4C4845}"/>
          </ac:picMkLst>
        </pc:picChg>
        <pc:picChg chg="del">
          <ac:chgData name="Tomita, Kento" userId="9e7dcb7f-863e-45f0-b6e1-3d247eb955dd" providerId="ADAL" clId="{C81B4B94-60A5-48EA-B63D-0746E0B8DDCC}" dt="2021-11-30T05:39:01.214" v="2094" actId="478"/>
          <ac:picMkLst>
            <pc:docMk/>
            <pc:sldMk cId="1623578411" sldId="303"/>
            <ac:picMk id="42" creationId="{051FA808-881B-41D2-B582-5E79A678370B}"/>
          </ac:picMkLst>
        </pc:picChg>
        <pc:picChg chg="del">
          <ac:chgData name="Tomita, Kento" userId="9e7dcb7f-863e-45f0-b6e1-3d247eb955dd" providerId="ADAL" clId="{C81B4B94-60A5-48EA-B63D-0746E0B8DDCC}" dt="2021-11-30T05:37:39.753" v="2057" actId="478"/>
          <ac:picMkLst>
            <pc:docMk/>
            <pc:sldMk cId="1623578411" sldId="303"/>
            <ac:picMk id="45" creationId="{695241DD-9241-4E5B-9E95-2BE8463D89DC}"/>
          </ac:picMkLst>
        </pc:picChg>
        <pc:picChg chg="del mod ord">
          <ac:chgData name="Tomita, Kento" userId="9e7dcb7f-863e-45f0-b6e1-3d247eb955dd" providerId="ADAL" clId="{C81B4B94-60A5-48EA-B63D-0746E0B8DDCC}" dt="2021-11-30T05:37:40.652" v="2058" actId="478"/>
          <ac:picMkLst>
            <pc:docMk/>
            <pc:sldMk cId="1623578411" sldId="303"/>
            <ac:picMk id="46" creationId="{3A3AA21F-5989-4402-8F90-246E59F377CD}"/>
          </ac:picMkLst>
        </pc:picChg>
        <pc:picChg chg="del mod">
          <ac:chgData name="Tomita, Kento" userId="9e7dcb7f-863e-45f0-b6e1-3d247eb955dd" providerId="ADAL" clId="{C81B4B94-60A5-48EA-B63D-0746E0B8DDCC}" dt="2021-11-30T05:37:41.479" v="2059" actId="478"/>
          <ac:picMkLst>
            <pc:docMk/>
            <pc:sldMk cId="1623578411" sldId="303"/>
            <ac:picMk id="47" creationId="{AAC079BF-DAFE-458C-8034-4EF7C174970A}"/>
          </ac:picMkLst>
        </pc:picChg>
        <pc:cxnChg chg="del">
          <ac:chgData name="Tomita, Kento" userId="9e7dcb7f-863e-45f0-b6e1-3d247eb955dd" providerId="ADAL" clId="{C81B4B94-60A5-48EA-B63D-0746E0B8DDCC}" dt="2021-11-30T05:37:45.948" v="2060" actId="478"/>
          <ac:cxnSpMkLst>
            <pc:docMk/>
            <pc:sldMk cId="1623578411" sldId="303"/>
            <ac:cxnSpMk id="39" creationId="{E27ECA26-A0CC-44DA-A903-CE6632893837}"/>
          </ac:cxnSpMkLst>
        </pc:cxnChg>
      </pc:sldChg>
      <pc:sldChg chg="addSp delSp modSp add modNotesTx">
        <pc:chgData name="Tomita, Kento" userId="9e7dcb7f-863e-45f0-b6e1-3d247eb955dd" providerId="ADAL" clId="{C81B4B94-60A5-48EA-B63D-0746E0B8DDCC}" dt="2021-11-30T06:26:12.106" v="4067" actId="14100"/>
        <pc:sldMkLst>
          <pc:docMk/>
          <pc:sldMk cId="4289248415" sldId="304"/>
        </pc:sldMkLst>
        <pc:spChg chg="add mod">
          <ac:chgData name="Tomita, Kento" userId="9e7dcb7f-863e-45f0-b6e1-3d247eb955dd" providerId="ADAL" clId="{C81B4B94-60A5-48EA-B63D-0746E0B8DDCC}" dt="2021-11-30T06:26:12.106" v="4067" actId="14100"/>
          <ac:spMkLst>
            <pc:docMk/>
            <pc:sldMk cId="4289248415" sldId="304"/>
            <ac:spMk id="4" creationId="{B8B22C65-E513-4C94-9181-F7954AE4442A}"/>
          </ac:spMkLst>
        </pc:spChg>
        <pc:spChg chg="add mod">
          <ac:chgData name="Tomita, Kento" userId="9e7dcb7f-863e-45f0-b6e1-3d247eb955dd" providerId="ADAL" clId="{C81B4B94-60A5-48EA-B63D-0746E0B8DDCC}" dt="2021-11-30T06:25:14.885" v="3996" actId="207"/>
          <ac:spMkLst>
            <pc:docMk/>
            <pc:sldMk cId="4289248415" sldId="304"/>
            <ac:spMk id="6" creationId="{39946C28-2045-48D9-A9D4-17F8739FC79B}"/>
          </ac:spMkLst>
        </pc:spChg>
        <pc:spChg chg="add">
          <ac:chgData name="Tomita, Kento" userId="9e7dcb7f-863e-45f0-b6e1-3d247eb955dd" providerId="ADAL" clId="{C81B4B94-60A5-48EA-B63D-0746E0B8DDCC}" dt="2021-11-30T06:13:38.782" v="3736"/>
          <ac:spMkLst>
            <pc:docMk/>
            <pc:sldMk cId="4289248415" sldId="304"/>
            <ac:spMk id="11" creationId="{4FDE7E62-E282-4F4A-9A69-B284348BD37F}"/>
          </ac:spMkLst>
        </pc:spChg>
        <pc:spChg chg="add mod">
          <ac:chgData name="Tomita, Kento" userId="9e7dcb7f-863e-45f0-b6e1-3d247eb955dd" providerId="ADAL" clId="{C81B4B94-60A5-48EA-B63D-0746E0B8DDCC}" dt="2021-11-30T06:26:06.173" v="4066" actId="207"/>
          <ac:spMkLst>
            <pc:docMk/>
            <pc:sldMk cId="4289248415" sldId="304"/>
            <ac:spMk id="13" creationId="{37AAAEA9-53D2-44A4-AAD3-4E5522C78395}"/>
          </ac:spMkLst>
        </pc:spChg>
        <pc:spChg chg="mod">
          <ac:chgData name="Tomita, Kento" userId="9e7dcb7f-863e-45f0-b6e1-3d247eb955dd" providerId="ADAL" clId="{C81B4B94-60A5-48EA-B63D-0746E0B8DDCC}" dt="2021-11-30T05:47:55.893" v="2259" actId="20577"/>
          <ac:spMkLst>
            <pc:docMk/>
            <pc:sldMk cId="4289248415" sldId="304"/>
            <ac:spMk id="703" creationId="{00000000-0000-0000-0000-000000000000}"/>
          </ac:spMkLst>
        </pc:spChg>
        <pc:spChg chg="del">
          <ac:chgData name="Tomita, Kento" userId="9e7dcb7f-863e-45f0-b6e1-3d247eb955dd" providerId="ADAL" clId="{C81B4B94-60A5-48EA-B63D-0746E0B8DDCC}" dt="2021-11-30T06:13:38.548" v="3735" actId="478"/>
          <ac:spMkLst>
            <pc:docMk/>
            <pc:sldMk cId="4289248415" sldId="304"/>
            <ac:spMk id="707" creationId="{00000000-0000-0000-0000-000000000000}"/>
          </ac:spMkLst>
        </pc:spChg>
        <pc:picChg chg="add mod">
          <ac:chgData name="Tomita, Kento" userId="9e7dcb7f-863e-45f0-b6e1-3d247eb955dd" providerId="ADAL" clId="{C81B4B94-60A5-48EA-B63D-0746E0B8DDCC}" dt="2021-11-30T05:51:17.999" v="2286" actId="1076"/>
          <ac:picMkLst>
            <pc:docMk/>
            <pc:sldMk cId="4289248415" sldId="304"/>
            <ac:picMk id="2" creationId="{D96136B4-04FB-4454-B067-D4D640348C31}"/>
          </ac:picMkLst>
        </pc:picChg>
        <pc:picChg chg="add mod">
          <ac:chgData name="Tomita, Kento" userId="9e7dcb7f-863e-45f0-b6e1-3d247eb955dd" providerId="ADAL" clId="{C81B4B94-60A5-48EA-B63D-0746E0B8DDCC}" dt="2021-11-30T05:51:06.202" v="2284" actId="1076"/>
          <ac:picMkLst>
            <pc:docMk/>
            <pc:sldMk cId="4289248415" sldId="304"/>
            <ac:picMk id="3" creationId="{F72F36DA-D756-4081-9A8C-CD6B992525CB}"/>
          </ac:picMkLst>
        </pc:picChg>
        <pc:picChg chg="add mod">
          <ac:chgData name="Tomita, Kento" userId="9e7dcb7f-863e-45f0-b6e1-3d247eb955dd" providerId="ADAL" clId="{C81B4B94-60A5-48EA-B63D-0746E0B8DDCC}" dt="2021-11-30T05:57:35.016" v="2750" actId="1076"/>
          <ac:picMkLst>
            <pc:docMk/>
            <pc:sldMk cId="4289248415" sldId="304"/>
            <ac:picMk id="5" creationId="{B052BFF0-3A40-41F9-B059-3F7BE23BCB7F}"/>
          </ac:picMkLst>
        </pc:picChg>
        <pc:picChg chg="del">
          <ac:chgData name="Tomita, Kento" userId="9e7dcb7f-863e-45f0-b6e1-3d247eb955dd" providerId="ADAL" clId="{C81B4B94-60A5-48EA-B63D-0746E0B8DDCC}" dt="2021-11-30T05:47:57.873" v="2260" actId="478"/>
          <ac:picMkLst>
            <pc:docMk/>
            <pc:sldMk cId="4289248415" sldId="304"/>
            <ac:picMk id="705" creationId="{00000000-0000-0000-0000-000000000000}"/>
          </ac:picMkLst>
        </pc:picChg>
      </pc:sldChg>
      <pc:sldChg chg="addSp delSp modSp add">
        <pc:chgData name="Tomita, Kento" userId="9e7dcb7f-863e-45f0-b6e1-3d247eb955dd" providerId="ADAL" clId="{C81B4B94-60A5-48EA-B63D-0746E0B8DDCC}" dt="2021-11-30T06:26:37.200" v="4101" actId="20577"/>
        <pc:sldMkLst>
          <pc:docMk/>
          <pc:sldMk cId="421827061" sldId="305"/>
        </pc:sldMkLst>
        <pc:spChg chg="add mod">
          <ac:chgData name="Tomita, Kento" userId="9e7dcb7f-863e-45f0-b6e1-3d247eb955dd" providerId="ADAL" clId="{C81B4B94-60A5-48EA-B63D-0746E0B8DDCC}" dt="2021-11-30T06:10:43.760" v="3673" actId="1076"/>
          <ac:spMkLst>
            <pc:docMk/>
            <pc:sldMk cId="421827061" sldId="305"/>
            <ac:spMk id="2" creationId="{C56748A9-FB08-486E-A29D-EC2D4D11A99A}"/>
          </ac:spMkLst>
        </pc:spChg>
        <pc:spChg chg="add mod">
          <ac:chgData name="Tomita, Kento" userId="9e7dcb7f-863e-45f0-b6e1-3d247eb955dd" providerId="ADAL" clId="{C81B4B94-60A5-48EA-B63D-0746E0B8DDCC}" dt="2021-11-30T06:11:09.949" v="3681" actId="1076"/>
          <ac:spMkLst>
            <pc:docMk/>
            <pc:sldMk cId="421827061" sldId="305"/>
            <ac:spMk id="8" creationId="{42CC45C4-DF12-4D35-930C-71044E5144C4}"/>
          </ac:spMkLst>
        </pc:spChg>
        <pc:spChg chg="add mod">
          <ac:chgData name="Tomita, Kento" userId="9e7dcb7f-863e-45f0-b6e1-3d247eb955dd" providerId="ADAL" clId="{C81B4B94-60A5-48EA-B63D-0746E0B8DDCC}" dt="2021-11-30T06:10:55.814" v="3678" actId="13822"/>
          <ac:spMkLst>
            <pc:docMk/>
            <pc:sldMk cId="421827061" sldId="305"/>
            <ac:spMk id="9" creationId="{199BD725-76D9-41F2-B2C7-4184ECF89C71}"/>
          </ac:spMkLst>
        </pc:spChg>
        <pc:spChg chg="add mod">
          <ac:chgData name="Tomita, Kento" userId="9e7dcb7f-863e-45f0-b6e1-3d247eb955dd" providerId="ADAL" clId="{C81B4B94-60A5-48EA-B63D-0746E0B8DDCC}" dt="2021-11-30T06:11:12.589" v="3682" actId="1076"/>
          <ac:spMkLst>
            <pc:docMk/>
            <pc:sldMk cId="421827061" sldId="305"/>
            <ac:spMk id="10" creationId="{CDC248AA-D4C7-4917-A46E-55AFE9E5F75B}"/>
          </ac:spMkLst>
        </pc:spChg>
        <pc:spChg chg="add mod">
          <ac:chgData name="Tomita, Kento" userId="9e7dcb7f-863e-45f0-b6e1-3d247eb955dd" providerId="ADAL" clId="{C81B4B94-60A5-48EA-B63D-0746E0B8DDCC}" dt="2021-11-30T06:12:57.890" v="3720" actId="1076"/>
          <ac:spMkLst>
            <pc:docMk/>
            <pc:sldMk cId="421827061" sldId="305"/>
            <ac:spMk id="14" creationId="{81B0B416-C09B-4564-A3FD-D9602C30D4E9}"/>
          </ac:spMkLst>
        </pc:spChg>
        <pc:spChg chg="add">
          <ac:chgData name="Tomita, Kento" userId="9e7dcb7f-863e-45f0-b6e1-3d247eb955dd" providerId="ADAL" clId="{C81B4B94-60A5-48EA-B63D-0746E0B8DDCC}" dt="2021-11-30T06:13:31.782" v="3732"/>
          <ac:spMkLst>
            <pc:docMk/>
            <pc:sldMk cId="421827061" sldId="305"/>
            <ac:spMk id="21" creationId="{FC4A1596-15FD-41F8-929E-A90BF8007711}"/>
          </ac:spMkLst>
        </pc:spChg>
        <pc:spChg chg="mod">
          <ac:chgData name="Tomita, Kento" userId="9e7dcb7f-863e-45f0-b6e1-3d247eb955dd" providerId="ADAL" clId="{C81B4B94-60A5-48EA-B63D-0746E0B8DDCC}" dt="2021-11-30T05:54:47.141" v="2558" actId="20577"/>
          <ac:spMkLst>
            <pc:docMk/>
            <pc:sldMk cId="421827061" sldId="305"/>
            <ac:spMk id="712" creationId="{00000000-0000-0000-0000-000000000000}"/>
          </ac:spMkLst>
        </pc:spChg>
        <pc:spChg chg="mod">
          <ac:chgData name="Tomita, Kento" userId="9e7dcb7f-863e-45f0-b6e1-3d247eb955dd" providerId="ADAL" clId="{C81B4B94-60A5-48EA-B63D-0746E0B8DDCC}" dt="2021-11-30T06:26:37.200" v="4101" actId="20577"/>
          <ac:spMkLst>
            <pc:docMk/>
            <pc:sldMk cId="421827061" sldId="305"/>
            <ac:spMk id="713" creationId="{00000000-0000-0000-0000-000000000000}"/>
          </ac:spMkLst>
        </pc:spChg>
        <pc:spChg chg="del">
          <ac:chgData name="Tomita, Kento" userId="9e7dcb7f-863e-45f0-b6e1-3d247eb955dd" providerId="ADAL" clId="{C81B4B94-60A5-48EA-B63D-0746E0B8DDCC}" dt="2021-11-30T06:13:31.509" v="3731" actId="478"/>
          <ac:spMkLst>
            <pc:docMk/>
            <pc:sldMk cId="421827061" sldId="305"/>
            <ac:spMk id="716" creationId="{00000000-0000-0000-0000-000000000000}"/>
          </ac:spMkLst>
        </pc:spChg>
        <pc:cxnChg chg="add mod">
          <ac:chgData name="Tomita, Kento" userId="9e7dcb7f-863e-45f0-b6e1-3d247eb955dd" providerId="ADAL" clId="{C81B4B94-60A5-48EA-B63D-0746E0B8DDCC}" dt="2021-11-30T06:18:08.808" v="3808" actId="1035"/>
          <ac:cxnSpMkLst>
            <pc:docMk/>
            <pc:sldMk cId="421827061" sldId="305"/>
            <ac:cxnSpMk id="4" creationId="{5422167D-2F05-4365-A7E1-9C5208799DEB}"/>
          </ac:cxnSpMkLst>
        </pc:cxnChg>
        <pc:cxnChg chg="add mod">
          <ac:chgData name="Tomita, Kento" userId="9e7dcb7f-863e-45f0-b6e1-3d247eb955dd" providerId="ADAL" clId="{C81B4B94-60A5-48EA-B63D-0746E0B8DDCC}" dt="2021-11-30T06:12:02.763" v="3696" actId="208"/>
          <ac:cxnSpMkLst>
            <pc:docMk/>
            <pc:sldMk cId="421827061" sldId="305"/>
            <ac:cxnSpMk id="17" creationId="{0AF349E3-BD3D-4985-9643-A1BD75D7B58D}"/>
          </ac:cxnSpMkLst>
        </pc:cxnChg>
      </pc:sldChg>
    </pc:docChg>
  </pc:docChgLst>
  <pc:docChgLst>
    <pc:chgData name="Tomita, Kento" userId="9e7dcb7f-863e-45f0-b6e1-3d247eb955dd" providerId="ADAL" clId="{5AFBF4E5-434E-4F80-AB3C-DD9A62A4099D}"/>
    <pc:docChg chg="undo custSel addSld modSld modMainMaster">
      <pc:chgData name="Tomita, Kento" userId="9e7dcb7f-863e-45f0-b6e1-3d247eb955dd" providerId="ADAL" clId="{5AFBF4E5-434E-4F80-AB3C-DD9A62A4099D}" dt="2021-11-30T15:33:57.071" v="60"/>
      <pc:docMkLst>
        <pc:docMk/>
      </pc:docMkLst>
      <pc:sldChg chg="modSp">
        <pc:chgData name="Tomita, Kento" userId="9e7dcb7f-863e-45f0-b6e1-3d247eb955dd" providerId="ADAL" clId="{5AFBF4E5-434E-4F80-AB3C-DD9A62A4099D}" dt="2021-11-30T15:30:02.241" v="51" actId="14100"/>
        <pc:sldMkLst>
          <pc:docMk/>
          <pc:sldMk cId="0" sldId="256"/>
        </pc:sldMkLst>
        <pc:spChg chg="mod">
          <ac:chgData name="Tomita, Kento" userId="9e7dcb7f-863e-45f0-b6e1-3d247eb955dd" providerId="ADAL" clId="{5AFBF4E5-434E-4F80-AB3C-DD9A62A4099D}" dt="2021-11-30T15:30:02.241" v="51" actId="14100"/>
          <ac:spMkLst>
            <pc:docMk/>
            <pc:sldMk cId="0" sldId="256"/>
            <ac:spMk id="90" creationId="{00000000-0000-0000-0000-000000000000}"/>
          </ac:spMkLst>
        </pc:spChg>
      </pc:sldChg>
      <pc:sldChg chg="modSp">
        <pc:chgData name="Tomita, Kento" userId="9e7dcb7f-863e-45f0-b6e1-3d247eb955dd" providerId="ADAL" clId="{5AFBF4E5-434E-4F80-AB3C-DD9A62A4099D}" dt="2021-11-30T06:35:51.531" v="29" actId="20577"/>
        <pc:sldMkLst>
          <pc:docMk/>
          <pc:sldMk cId="0" sldId="258"/>
        </pc:sldMkLst>
        <pc:spChg chg="mod">
          <ac:chgData name="Tomita, Kento" userId="9e7dcb7f-863e-45f0-b6e1-3d247eb955dd" providerId="ADAL" clId="{5AFBF4E5-434E-4F80-AB3C-DD9A62A4099D}" dt="2021-11-30T06:35:51.531" v="29" actId="20577"/>
          <ac:spMkLst>
            <pc:docMk/>
            <pc:sldMk cId="0" sldId="258"/>
            <ac:spMk id="108" creationId="{00000000-0000-0000-0000-000000000000}"/>
          </ac:spMkLst>
        </pc:spChg>
      </pc:sldChg>
      <pc:sldChg chg="add">
        <pc:chgData name="Tomita, Kento" userId="9e7dcb7f-863e-45f0-b6e1-3d247eb955dd" providerId="ADAL" clId="{5AFBF4E5-434E-4F80-AB3C-DD9A62A4099D}" dt="2021-11-30T15:33:57.071" v="60"/>
        <pc:sldMkLst>
          <pc:docMk/>
          <pc:sldMk cId="3027465437" sldId="260"/>
        </pc:sldMkLst>
      </pc:sldChg>
      <pc:sldChg chg="modSp">
        <pc:chgData name="Tomita, Kento" userId="9e7dcb7f-863e-45f0-b6e1-3d247eb955dd" providerId="ADAL" clId="{5AFBF4E5-434E-4F80-AB3C-DD9A62A4099D}" dt="2021-11-30T15:33:10.825" v="53" actId="27636"/>
        <pc:sldMkLst>
          <pc:docMk/>
          <pc:sldMk cId="0" sldId="282"/>
        </pc:sldMkLst>
        <pc:spChg chg="mod">
          <ac:chgData name="Tomita, Kento" userId="9e7dcb7f-863e-45f0-b6e1-3d247eb955dd" providerId="ADAL" clId="{5AFBF4E5-434E-4F80-AB3C-DD9A62A4099D}" dt="2021-11-30T15:33:10.825" v="53" actId="27636"/>
          <ac:spMkLst>
            <pc:docMk/>
            <pc:sldMk cId="0" sldId="282"/>
            <ac:spMk id="503" creationId="{00000000-0000-0000-0000-000000000000}"/>
          </ac:spMkLst>
        </pc:spChg>
      </pc:sldChg>
      <pc:sldChg chg="modSp">
        <pc:chgData name="Tomita, Kento" userId="9e7dcb7f-863e-45f0-b6e1-3d247eb955dd" providerId="ADAL" clId="{5AFBF4E5-434E-4F80-AB3C-DD9A62A4099D}" dt="2021-11-30T15:33:30.382" v="58"/>
        <pc:sldMkLst>
          <pc:docMk/>
          <pc:sldMk cId="0" sldId="284"/>
        </pc:sldMkLst>
        <pc:spChg chg="mod">
          <ac:chgData name="Tomita, Kento" userId="9e7dcb7f-863e-45f0-b6e1-3d247eb955dd" providerId="ADAL" clId="{5AFBF4E5-434E-4F80-AB3C-DD9A62A4099D}" dt="2021-11-30T15:33:30.382" v="58"/>
          <ac:spMkLst>
            <pc:docMk/>
            <pc:sldMk cId="0" sldId="284"/>
            <ac:spMk id="534" creationId="{00000000-0000-0000-0000-000000000000}"/>
          </ac:spMkLst>
        </pc:spChg>
      </pc:sldChg>
      <pc:sldChg chg="modSp">
        <pc:chgData name="Tomita, Kento" userId="9e7dcb7f-863e-45f0-b6e1-3d247eb955dd" providerId="ADAL" clId="{5AFBF4E5-434E-4F80-AB3C-DD9A62A4099D}" dt="2021-11-30T15:33:30.382" v="58"/>
        <pc:sldMkLst>
          <pc:docMk/>
          <pc:sldMk cId="0" sldId="285"/>
        </pc:sldMkLst>
        <pc:spChg chg="mod">
          <ac:chgData name="Tomita, Kento" userId="9e7dcb7f-863e-45f0-b6e1-3d247eb955dd" providerId="ADAL" clId="{5AFBF4E5-434E-4F80-AB3C-DD9A62A4099D}" dt="2021-11-30T15:33:30.382" v="58"/>
          <ac:spMkLst>
            <pc:docMk/>
            <pc:sldMk cId="0" sldId="285"/>
            <ac:spMk id="546" creationId="{00000000-0000-0000-0000-000000000000}"/>
          </ac:spMkLst>
        </pc:spChg>
      </pc:sldChg>
      <pc:sldChg chg="modSp">
        <pc:chgData name="Tomita, Kento" userId="9e7dcb7f-863e-45f0-b6e1-3d247eb955dd" providerId="ADAL" clId="{5AFBF4E5-434E-4F80-AB3C-DD9A62A4099D}" dt="2021-11-30T06:43:26.046" v="39" actId="20577"/>
        <pc:sldMkLst>
          <pc:docMk/>
          <pc:sldMk cId="0" sldId="287"/>
        </pc:sldMkLst>
        <pc:spChg chg="mod">
          <ac:chgData name="Tomita, Kento" userId="9e7dcb7f-863e-45f0-b6e1-3d247eb955dd" providerId="ADAL" clId="{5AFBF4E5-434E-4F80-AB3C-DD9A62A4099D}" dt="2021-11-30T06:43:26.046" v="39" actId="20577"/>
          <ac:spMkLst>
            <pc:docMk/>
            <pc:sldMk cId="0" sldId="287"/>
            <ac:spMk id="600" creationId="{00000000-0000-0000-0000-000000000000}"/>
          </ac:spMkLst>
        </pc:spChg>
      </pc:sldChg>
      <pc:sldChg chg="modSp">
        <pc:chgData name="Tomita, Kento" userId="9e7dcb7f-863e-45f0-b6e1-3d247eb955dd" providerId="ADAL" clId="{5AFBF4E5-434E-4F80-AB3C-DD9A62A4099D}" dt="2021-11-30T06:34:04.606" v="28" actId="20577"/>
        <pc:sldMkLst>
          <pc:docMk/>
          <pc:sldMk cId="421827061" sldId="305"/>
        </pc:sldMkLst>
        <pc:spChg chg="mod">
          <ac:chgData name="Tomita, Kento" userId="9e7dcb7f-863e-45f0-b6e1-3d247eb955dd" providerId="ADAL" clId="{5AFBF4E5-434E-4F80-AB3C-DD9A62A4099D}" dt="2021-11-30T06:34:04.606" v="28" actId="20577"/>
          <ac:spMkLst>
            <pc:docMk/>
            <pc:sldMk cId="421827061" sldId="305"/>
            <ac:spMk id="713" creationId="{00000000-0000-0000-0000-000000000000}"/>
          </ac:spMkLst>
        </pc:spChg>
      </pc:sldChg>
      <pc:sldChg chg="add setBg">
        <pc:chgData name="Tomita, Kento" userId="9e7dcb7f-863e-45f0-b6e1-3d247eb955dd" providerId="ADAL" clId="{5AFBF4E5-434E-4F80-AB3C-DD9A62A4099D}" dt="2021-11-30T15:33:39.156" v="59"/>
        <pc:sldMkLst>
          <pc:docMk/>
          <pc:sldMk cId="714793193" sldId="306"/>
        </pc:sldMkLst>
      </pc:sldChg>
      <pc:sldChg chg="add">
        <pc:chgData name="Tomita, Kento" userId="9e7dcb7f-863e-45f0-b6e1-3d247eb955dd" providerId="ADAL" clId="{5AFBF4E5-434E-4F80-AB3C-DD9A62A4099D}" dt="2021-11-30T15:33:10.692" v="52"/>
        <pc:sldMkLst>
          <pc:docMk/>
          <pc:sldMk cId="2960823335" sldId="307"/>
        </pc:sldMkLst>
      </pc:sldChg>
      <pc:sldChg chg="add">
        <pc:chgData name="Tomita, Kento" userId="9e7dcb7f-863e-45f0-b6e1-3d247eb955dd" providerId="ADAL" clId="{5AFBF4E5-434E-4F80-AB3C-DD9A62A4099D}" dt="2021-11-30T15:33:57.071" v="60"/>
        <pc:sldMkLst>
          <pc:docMk/>
          <pc:sldMk cId="1701971672" sldId="308"/>
        </pc:sldMkLst>
      </pc:sldChg>
      <pc:sldMasterChg chg="modSldLayout">
        <pc:chgData name="Tomita, Kento" userId="9e7dcb7f-863e-45f0-b6e1-3d247eb955dd" providerId="ADAL" clId="{5AFBF4E5-434E-4F80-AB3C-DD9A62A4099D}" dt="2021-11-30T15:33:30.382" v="58"/>
        <pc:sldMasterMkLst>
          <pc:docMk/>
          <pc:sldMasterMk cId="4240104376" sldId="2147483663"/>
        </pc:sldMasterMkLst>
        <pc:sldLayoutChg chg="addSp delSp">
          <pc:chgData name="Tomita, Kento" userId="9e7dcb7f-863e-45f0-b6e1-3d247eb955dd" providerId="ADAL" clId="{5AFBF4E5-434E-4F80-AB3C-DD9A62A4099D}" dt="2021-11-30T15:33:30.382" v="58"/>
          <pc:sldLayoutMkLst>
            <pc:docMk/>
            <pc:sldMasterMk cId="4240104376" sldId="2147483663"/>
            <pc:sldLayoutMk cId="999118927" sldId="2147483676"/>
          </pc:sldLayoutMkLst>
          <pc:spChg chg="add del">
            <ac:chgData name="Tomita, Kento" userId="9e7dcb7f-863e-45f0-b6e1-3d247eb955dd" providerId="ADAL" clId="{5AFBF4E5-434E-4F80-AB3C-DD9A62A4099D}" dt="2021-11-30T15:33:30.382" v="58"/>
            <ac:spMkLst>
              <pc:docMk/>
              <pc:sldMasterMk cId="4240104376" sldId="2147483663"/>
              <pc:sldLayoutMk cId="999118927" sldId="2147483676"/>
              <ac:spMk id="24" creationId="{00000000-0000-0000-0000-000000000000}"/>
            </ac:spMkLst>
          </pc:spChg>
          <pc:spChg chg="add del">
            <ac:chgData name="Tomita, Kento" userId="9e7dcb7f-863e-45f0-b6e1-3d247eb955dd" providerId="ADAL" clId="{5AFBF4E5-434E-4F80-AB3C-DD9A62A4099D}" dt="2021-11-30T15:33:30.382" v="58"/>
            <ac:spMkLst>
              <pc:docMk/>
              <pc:sldMasterMk cId="4240104376" sldId="2147483663"/>
              <pc:sldLayoutMk cId="999118927" sldId="2147483676"/>
              <ac:spMk id="2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4faa8f198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4faa8f198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Classification or regression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4faa8f198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4faa8f198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c4faa8f198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c4faa8f198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4faa8f198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c4faa8f198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c57e28b887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c57e28b887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c57e28b887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c57e28b887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c57e28b887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c57e28b887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c57e28b887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c57e28b887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57e28b887_1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57e28b887_1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 cost for label generation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c57e28b887_1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c57e28b887_1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4faa8f19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4faa8f19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c57e28b887_1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c57e28b887_1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c57e28b887_1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c57e28b887_1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c57e28b887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c57e28b887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c57e28b887_1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c57e28b887_1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c57e28b88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c57e28b887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c57e28b887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c57e28b887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c57e28b887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c57e28b887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c57e28b887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c57e28b887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c57e28b887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c57e28b887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/>
          </a:p>
        </p:txBody>
      </p:sp>
    </p:spTree>
    <p:extLst>
      <p:ext uri="{BB962C8B-B14F-4D97-AF65-F5344CB8AC3E}">
        <p14:creationId xmlns:p14="http://schemas.microsoft.com/office/powerpoint/2010/main" val="866154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c57e28b887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c57e28b887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4faa8f19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4faa8f19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c57e28b887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c57e28b887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15720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c57e28b887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c57e28b887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4faa8f19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4faa8f19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4faa8f19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4faa8f19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388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4faa8f19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4faa8f19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307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4faa8f19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4faa8f19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418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4faa8f19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4faa8f19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4faa8f19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4faa8f19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34343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0" y="4869656"/>
            <a:ext cx="966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LAUNCHED BY</a:t>
            </a:r>
            <a:endParaRPr sz="1100"/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973094" y="111290"/>
            <a:ext cx="79701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 Title</a:t>
            </a:r>
            <a:endParaRPr sz="1100"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 l="12962" t="31944" r="75000" b="31944"/>
          <a:stretch/>
        </p:blipFill>
        <p:spPr>
          <a:xfrm>
            <a:off x="97309" y="115458"/>
            <a:ext cx="597757" cy="597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3"/>
          <p:cNvCxnSpPr/>
          <p:nvPr/>
        </p:nvCxnSpPr>
        <p:spPr>
          <a:xfrm>
            <a:off x="797615" y="111290"/>
            <a:ext cx="0" cy="601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3434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703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76200"/>
            <a:ext cx="199500" cy="444900"/>
          </a:xfrm>
          <a:prstGeom prst="rect">
            <a:avLst/>
          </a:prstGeom>
          <a:solidFill>
            <a:srgbClr val="AD9A65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72625" y="156749"/>
            <a:ext cx="199500" cy="409800"/>
          </a:xfrm>
          <a:prstGeom prst="rect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51575" y="8173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8173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76200"/>
            <a:ext cx="199500" cy="444900"/>
          </a:xfrm>
          <a:prstGeom prst="rect">
            <a:avLst/>
          </a:prstGeom>
          <a:solidFill>
            <a:srgbClr val="AD9A65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2625" y="156749"/>
            <a:ext cx="199500" cy="409800"/>
          </a:xfrm>
          <a:prstGeom prst="rect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T_SSOG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0" y="76200"/>
            <a:ext cx="199500" cy="444900"/>
          </a:xfrm>
          <a:prstGeom prst="rect">
            <a:avLst/>
          </a:prstGeom>
          <a:solidFill>
            <a:srgbClr val="AD9A65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72625" y="156749"/>
            <a:ext cx="199500" cy="409800"/>
          </a:xfrm>
          <a:prstGeom prst="rect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43625" y="762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43625" y="982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0" y="76200"/>
            <a:ext cx="199500" cy="444900"/>
          </a:xfrm>
          <a:prstGeom prst="rect">
            <a:avLst/>
          </a:prstGeom>
          <a:solidFill>
            <a:srgbClr val="AD9A65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72625" y="156749"/>
            <a:ext cx="199500" cy="409800"/>
          </a:xfrm>
          <a:prstGeom prst="rect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7062475" y="13050"/>
            <a:ext cx="843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AD9A65"/>
                </a:solidFill>
                <a:latin typeface="Lora"/>
                <a:ea typeface="Lora"/>
                <a:cs typeface="Lora"/>
                <a:sym typeface="Lora"/>
              </a:rPr>
              <a:t>SSOG</a:t>
            </a:r>
            <a:endParaRPr sz="1700" b="1">
              <a:solidFill>
                <a:srgbClr val="AD9A65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7777250" y="13050"/>
            <a:ext cx="128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D9A65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Space Systems </a:t>
            </a:r>
            <a:endParaRPr sz="800">
              <a:solidFill>
                <a:srgbClr val="AD9A65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D9A65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Optimization Group</a:t>
            </a:r>
            <a:endParaRPr sz="800">
              <a:solidFill>
                <a:srgbClr val="AD9A65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219175" y="31563"/>
            <a:ext cx="843300" cy="3565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4793700"/>
            <a:ext cx="9144000" cy="349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434343"/>
              </a:highlight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AD9A65"/>
                </a:solidFill>
              </a:defRPr>
            </a:lvl1pPr>
            <a:lvl2pPr lvl="1" algn="r" rtl="0">
              <a:buNone/>
              <a:defRPr sz="1000">
                <a:solidFill>
                  <a:srgbClr val="AD9A65"/>
                </a:solidFill>
              </a:defRPr>
            </a:lvl2pPr>
            <a:lvl3pPr lvl="2" algn="r" rtl="0">
              <a:buNone/>
              <a:defRPr sz="1000">
                <a:solidFill>
                  <a:srgbClr val="AD9A65"/>
                </a:solidFill>
              </a:defRPr>
            </a:lvl3pPr>
            <a:lvl4pPr lvl="3" algn="r" rtl="0">
              <a:buNone/>
              <a:defRPr sz="1000">
                <a:solidFill>
                  <a:srgbClr val="AD9A65"/>
                </a:solidFill>
              </a:defRPr>
            </a:lvl4pPr>
            <a:lvl5pPr lvl="4" algn="r" rtl="0">
              <a:buNone/>
              <a:defRPr sz="1000">
                <a:solidFill>
                  <a:srgbClr val="AD9A65"/>
                </a:solidFill>
              </a:defRPr>
            </a:lvl5pPr>
            <a:lvl6pPr lvl="5" algn="r" rtl="0">
              <a:buNone/>
              <a:defRPr sz="1000">
                <a:solidFill>
                  <a:srgbClr val="AD9A65"/>
                </a:solidFill>
              </a:defRPr>
            </a:lvl6pPr>
            <a:lvl7pPr lvl="6" algn="r" rtl="0">
              <a:buNone/>
              <a:defRPr sz="1000">
                <a:solidFill>
                  <a:srgbClr val="AD9A65"/>
                </a:solidFill>
              </a:defRPr>
            </a:lvl7pPr>
            <a:lvl8pPr lvl="7" algn="r" rtl="0">
              <a:buNone/>
              <a:defRPr sz="1000">
                <a:solidFill>
                  <a:srgbClr val="AD9A65"/>
                </a:solidFill>
              </a:defRPr>
            </a:lvl8pPr>
            <a:lvl9pPr lvl="8" algn="r" rtl="0">
              <a:buNone/>
              <a:defRPr sz="1000">
                <a:solidFill>
                  <a:srgbClr val="AD9A6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3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79775" y="744575"/>
            <a:ext cx="8884825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Real-Time Terrain Mapping and Processing for </a:t>
            </a:r>
            <a:r>
              <a:rPr lang="en-US" sz="3000" dirty="0"/>
              <a:t>Autonomous </a:t>
            </a:r>
            <a:r>
              <a:rPr lang="en" sz="3000" dirty="0"/>
              <a:t>Safe Landing via Supervised Learning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311700" y="3093150"/>
            <a:ext cx="85206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Kento Tomita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Ph.D. Student, Space Systems Optimization Group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Daniel Guggenheim School of Aerospace Engineering </a:t>
            </a:r>
            <a:endParaRPr sz="1200"/>
          </a:p>
        </p:txBody>
      </p:sp>
      <p:sp>
        <p:nvSpPr>
          <p:cNvPr id="92" name="Google Shape;92;p16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7" name="Google Shape;725;p59">
            <a:extLst>
              <a:ext uri="{FF2B5EF4-FFF2-40B4-BE49-F238E27FC236}">
                <a16:creationId xmlns:a16="http://schemas.microsoft.com/office/drawing/2014/main" id="{1A0744C7-1CAF-47B1-80BD-4E00D7641FF4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CDC8-CFD6-4141-8B2D-3DA2876D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976"/>
            <a:ext cx="7886700" cy="994172"/>
          </a:xfrm>
        </p:spPr>
        <p:txBody>
          <a:bodyPr/>
          <a:lstStyle/>
          <a:p>
            <a:r>
              <a:rPr lang="en-US" dirty="0"/>
              <a:t>Convolutional Neural Network (CNN)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3C6C7-694D-4DE4-8F82-B80DF029E41B}"/>
              </a:ext>
            </a:extLst>
          </p:cNvPr>
          <p:cNvSpPr txBox="1"/>
          <p:nvPr/>
        </p:nvSpPr>
        <p:spPr>
          <a:xfrm>
            <a:off x="361531" y="1220018"/>
            <a:ext cx="3188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Convolution of Kernels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Can extract local features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Ex) vertical/horizontal lines</a:t>
            </a:r>
          </a:p>
        </p:txBody>
      </p:sp>
      <p:pic>
        <p:nvPicPr>
          <p:cNvPr id="3074" name="Picture 2" descr="Machine Learning - Convolution for image processing | by Arun Prakash |  Francium Tech">
            <a:extLst>
              <a:ext uri="{FF2B5EF4-FFF2-40B4-BE49-F238E27FC236}">
                <a16:creationId xmlns:a16="http://schemas.microsoft.com/office/drawing/2014/main" id="{7B381EC1-9479-4FBF-8329-F70768FA7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3" y="2497985"/>
            <a:ext cx="2433161" cy="11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37E6E-0B83-427F-A7BC-4B00FDBD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544" y="2784742"/>
            <a:ext cx="5032537" cy="209245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3DE45F-3641-4C51-BDAD-3FFAE7E86F1D}"/>
              </a:ext>
            </a:extLst>
          </p:cNvPr>
          <p:cNvCxnSpPr>
            <a:cxnSpLocks/>
          </p:cNvCxnSpPr>
          <p:nvPr/>
        </p:nvCxnSpPr>
        <p:spPr>
          <a:xfrm flipV="1">
            <a:off x="891394" y="3754488"/>
            <a:ext cx="0" cy="391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0539C5-266D-4076-987B-9E97A34CE609}"/>
              </a:ext>
            </a:extLst>
          </p:cNvPr>
          <p:cNvCxnSpPr>
            <a:cxnSpLocks/>
          </p:cNvCxnSpPr>
          <p:nvPr/>
        </p:nvCxnSpPr>
        <p:spPr>
          <a:xfrm flipV="1">
            <a:off x="1759320" y="3754488"/>
            <a:ext cx="0" cy="391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4B3669-2E64-427A-9C99-DC67F43888AF}"/>
              </a:ext>
            </a:extLst>
          </p:cNvPr>
          <p:cNvCxnSpPr>
            <a:cxnSpLocks/>
          </p:cNvCxnSpPr>
          <p:nvPr/>
        </p:nvCxnSpPr>
        <p:spPr>
          <a:xfrm flipV="1">
            <a:off x="2512946" y="3754488"/>
            <a:ext cx="0" cy="391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B82C0EA-BE4B-4B3D-8DD4-1D93D95D0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176" y="1627647"/>
            <a:ext cx="1805545" cy="944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669ABC-9DDA-46FD-87CD-90F54D63EF6C}"/>
              </a:ext>
            </a:extLst>
          </p:cNvPr>
          <p:cNvSpPr txBox="1"/>
          <p:nvPr/>
        </p:nvSpPr>
        <p:spPr>
          <a:xfrm>
            <a:off x="436894" y="4259359"/>
            <a:ext cx="889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Input image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D5A4A-EAF5-4E37-8239-6E78895553F9}"/>
              </a:ext>
            </a:extLst>
          </p:cNvPr>
          <p:cNvSpPr txBox="1"/>
          <p:nvPr/>
        </p:nvSpPr>
        <p:spPr>
          <a:xfrm>
            <a:off x="1471645" y="4259359"/>
            <a:ext cx="5533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kernel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C3F27-C9B1-4BD6-B370-A3B53F2E8784}"/>
              </a:ext>
            </a:extLst>
          </p:cNvPr>
          <p:cNvSpPr txBox="1"/>
          <p:nvPr/>
        </p:nvSpPr>
        <p:spPr>
          <a:xfrm>
            <a:off x="2249964" y="4259359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output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90BDE8-D968-4117-A0D6-78CAE2DA48A4}"/>
              </a:ext>
            </a:extLst>
          </p:cNvPr>
          <p:cNvSpPr txBox="1"/>
          <p:nvPr/>
        </p:nvSpPr>
        <p:spPr>
          <a:xfrm>
            <a:off x="4030910" y="1221929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Ex) Extraction of local slope (high right and low left)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0B38DE-AF50-48A5-B5B6-D76C8F608063}"/>
              </a:ext>
            </a:extLst>
          </p:cNvPr>
          <p:cNvSpPr/>
          <p:nvPr/>
        </p:nvSpPr>
        <p:spPr>
          <a:xfrm>
            <a:off x="158262" y="1079610"/>
            <a:ext cx="3308420" cy="3797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0197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CDC8-CFD6-4141-8B2D-3DA2876D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438"/>
            <a:ext cx="7886700" cy="994172"/>
          </a:xfrm>
        </p:spPr>
        <p:txBody>
          <a:bodyPr/>
          <a:lstStyle/>
          <a:p>
            <a:r>
              <a:rPr lang="en-US" dirty="0"/>
              <a:t>Convolutional Neural Network (CNN)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492948-CAE6-49E0-B759-EF5F34B95A7F}"/>
              </a:ext>
            </a:extLst>
          </p:cNvPr>
          <p:cNvSpPr txBox="1"/>
          <p:nvPr/>
        </p:nvSpPr>
        <p:spPr>
          <a:xfrm>
            <a:off x="331383" y="1167971"/>
            <a:ext cx="4114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Convolutional Neural Network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Repeat convolution with many kernels in layered structure</a:t>
            </a:r>
            <a:br>
              <a:rPr lang="en-US" sz="1500" dirty="0"/>
            </a:b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Any shape/curves can be explained with combinations of simple lines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 can extract arbitral shape/curves </a:t>
            </a:r>
            <a:r>
              <a:rPr lang="en-US" sz="1500" u="sng" dirty="0">
                <a:sym typeface="Wingdings" panose="05000000000000000000" pitchFamily="2" charset="2"/>
              </a:rPr>
              <a:t>with the right kernels</a:t>
            </a:r>
            <a:br>
              <a:rPr lang="en-US" sz="1500" u="sng" dirty="0">
                <a:sym typeface="Wingdings" panose="05000000000000000000" pitchFamily="2" charset="2"/>
              </a:rPr>
            </a:br>
            <a:endParaRPr lang="en-US" sz="1500" u="sng" dirty="0">
              <a:sym typeface="Wingdings" panose="05000000000000000000" pitchFamily="2" charset="2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How to choose the right kernels?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 learn by minimizing the loss function (=discrepancy between prediction and ground truth)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 need training dataset: combination of input and output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u="sng" dirty="0"/>
          </a:p>
        </p:txBody>
      </p:sp>
      <p:pic>
        <p:nvPicPr>
          <p:cNvPr id="17" name="図 3" descr="Screenshot 2020-07-03 12.49.25.png">
            <a:extLst>
              <a:ext uri="{FF2B5EF4-FFF2-40B4-BE49-F238E27FC236}">
                <a16:creationId xmlns:a16="http://schemas.microsoft.com/office/drawing/2014/main" id="{088F71AC-F550-4450-AE8E-DAA50B231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33" y="1024048"/>
            <a:ext cx="3798385" cy="1210606"/>
          </a:xfrm>
          <a:prstGeom prst="rect">
            <a:avLst/>
          </a:prstGeom>
        </p:spPr>
      </p:pic>
      <p:pic>
        <p:nvPicPr>
          <p:cNvPr id="4098" name="Picture 2" descr="Neural network visualization and interpretation in deep learning with code  | Analytics Vidhya">
            <a:extLst>
              <a:ext uri="{FF2B5EF4-FFF2-40B4-BE49-F238E27FC236}">
                <a16:creationId xmlns:a16="http://schemas.microsoft.com/office/drawing/2014/main" id="{E1E1A659-7F69-4CC1-A4B4-E4E65C02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75" y="2818422"/>
            <a:ext cx="3776102" cy="189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6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Technical Approach</a:t>
            </a:r>
            <a:endParaRPr sz="3000"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6" name="Google Shape;725;p59">
            <a:extLst>
              <a:ext uri="{FF2B5EF4-FFF2-40B4-BE49-F238E27FC236}">
                <a16:creationId xmlns:a16="http://schemas.microsoft.com/office/drawing/2014/main" id="{C0596A02-1F6B-4D30-AA1D-BB4509613581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/>
          <p:nvPr/>
        </p:nvSpPr>
        <p:spPr>
          <a:xfrm>
            <a:off x="6423425" y="2085350"/>
            <a:ext cx="2409000" cy="2601300"/>
          </a:xfrm>
          <a:prstGeom prst="rect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Technical Approach</a:t>
            </a:r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311700" y="703975"/>
            <a:ext cx="739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Supervised learning for landing zone evaluation.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Effective for general missions with a given DEM.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Enabling rapid terrain processing/mapping under general uncertainties with little simplifying assumptions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10" name="Google Shape;210;p28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2472062" y="3716936"/>
            <a:ext cx="1004700" cy="46170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12" scaled="0"/>
          </a:gradFill>
          <a:ln w="9525" cap="flat" cmpd="sng">
            <a:solidFill>
              <a:srgbClr val="5B9B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  <a:endParaRPr/>
          </a:p>
        </p:txBody>
      </p:sp>
      <p:sp>
        <p:nvSpPr>
          <p:cNvPr id="213" name="Google Shape;213;p28"/>
          <p:cNvSpPr txBox="1"/>
          <p:nvPr/>
        </p:nvSpPr>
        <p:spPr>
          <a:xfrm>
            <a:off x="492887" y="3601500"/>
            <a:ext cx="1387200" cy="6927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Input:</a:t>
            </a:r>
            <a:endParaRPr sz="900"/>
          </a:p>
          <a:p>
            <a:pPr marL="169862" marR="0" lvl="0" indent="-13811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(S/C states)</a:t>
            </a:r>
            <a:endParaRPr sz="900"/>
          </a:p>
          <a:p>
            <a:pPr marL="169862" marR="0" lvl="0" indent="-13811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Noisy DEM</a:t>
            </a:r>
            <a:endParaRPr sz="900"/>
          </a:p>
        </p:txBody>
      </p:sp>
      <p:sp>
        <p:nvSpPr>
          <p:cNvPr id="214" name="Google Shape;214;p28"/>
          <p:cNvSpPr txBox="1"/>
          <p:nvPr/>
        </p:nvSpPr>
        <p:spPr>
          <a:xfrm>
            <a:off x="4068725" y="3624600"/>
            <a:ext cx="1387200" cy="5541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1100"/>
          </a:p>
          <a:p>
            <a:pPr marL="169862" marR="0" lvl="0" indent="-15081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Safety Map</a:t>
            </a:r>
            <a:endParaRPr sz="1100"/>
          </a:p>
        </p:txBody>
      </p:sp>
      <p:cxnSp>
        <p:nvCxnSpPr>
          <p:cNvPr id="215" name="Google Shape;215;p28"/>
          <p:cNvCxnSpPr>
            <a:stCxn id="213" idx="3"/>
            <a:endCxn id="212" idx="1"/>
          </p:cNvCxnSpPr>
          <p:nvPr/>
        </p:nvCxnSpPr>
        <p:spPr>
          <a:xfrm>
            <a:off x="1880087" y="3947850"/>
            <a:ext cx="59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p28"/>
          <p:cNvCxnSpPr/>
          <p:nvPr/>
        </p:nvCxnSpPr>
        <p:spPr>
          <a:xfrm>
            <a:off x="3476839" y="3947769"/>
            <a:ext cx="591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7" name="Google Shape;217;p28"/>
          <p:cNvCxnSpPr/>
          <p:nvPr/>
        </p:nvCxnSpPr>
        <p:spPr>
          <a:xfrm rot="10800000">
            <a:off x="3772778" y="2992869"/>
            <a:ext cx="0" cy="954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8" name="Google Shape;218;p28"/>
          <p:cNvCxnSpPr/>
          <p:nvPr/>
        </p:nvCxnSpPr>
        <p:spPr>
          <a:xfrm>
            <a:off x="3772778" y="2548297"/>
            <a:ext cx="0" cy="339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9" name="Google Shape;219;p28"/>
          <p:cNvSpPr txBox="1"/>
          <p:nvPr/>
        </p:nvSpPr>
        <p:spPr>
          <a:xfrm>
            <a:off x="3386680" y="2148934"/>
            <a:ext cx="866663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Target</a:t>
            </a:r>
            <a:endParaRPr dirty="0"/>
          </a:p>
        </p:txBody>
      </p:sp>
      <p:sp>
        <p:nvSpPr>
          <p:cNvPr id="220" name="Google Shape;220;p28"/>
          <p:cNvSpPr/>
          <p:nvPr/>
        </p:nvSpPr>
        <p:spPr>
          <a:xfrm>
            <a:off x="3722274" y="2887598"/>
            <a:ext cx="101100" cy="1053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28"/>
          <p:cNvCxnSpPr>
            <a:stCxn id="220" idx="2"/>
          </p:cNvCxnSpPr>
          <p:nvPr/>
        </p:nvCxnSpPr>
        <p:spPr>
          <a:xfrm flipH="1">
            <a:off x="2975274" y="2940248"/>
            <a:ext cx="747000" cy="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" name="Google Shape;222;p28"/>
          <p:cNvCxnSpPr>
            <a:endCxn id="212" idx="0"/>
          </p:cNvCxnSpPr>
          <p:nvPr/>
        </p:nvCxnSpPr>
        <p:spPr>
          <a:xfrm flipH="1">
            <a:off x="2974412" y="2940236"/>
            <a:ext cx="900" cy="77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3" name="Google Shape;223;p28"/>
          <p:cNvSpPr txBox="1"/>
          <p:nvPr/>
        </p:nvSpPr>
        <p:spPr>
          <a:xfrm>
            <a:off x="2460103" y="2570964"/>
            <a:ext cx="133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Error</a:t>
            </a:r>
            <a:endParaRPr/>
          </a:p>
        </p:txBody>
      </p:sp>
      <p:pic>
        <p:nvPicPr>
          <p:cNvPr id="224" name="Google Shape;224;p28"/>
          <p:cNvPicPr preferRelativeResize="0"/>
          <p:nvPr/>
        </p:nvPicPr>
        <p:blipFill rotWithShape="1">
          <a:blip r:embed="rId3">
            <a:alphaModFix/>
          </a:blip>
          <a:srcRect b="9395"/>
          <a:stretch/>
        </p:blipFill>
        <p:spPr>
          <a:xfrm>
            <a:off x="6755750" y="3386674"/>
            <a:ext cx="1836000" cy="11942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 txBox="1"/>
          <p:nvPr/>
        </p:nvSpPr>
        <p:spPr>
          <a:xfrm>
            <a:off x="6465350" y="2124575"/>
            <a:ext cx="2088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ML Model: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Designed by humans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Model parameters: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Learned form data </a:t>
            </a:r>
            <a:endParaRPr/>
          </a:p>
        </p:txBody>
      </p:sp>
      <p:sp>
        <p:nvSpPr>
          <p:cNvPr id="22" name="Google Shape;725;p59">
            <a:extLst>
              <a:ext uri="{FF2B5EF4-FFF2-40B4-BE49-F238E27FC236}">
                <a16:creationId xmlns:a16="http://schemas.microsoft.com/office/drawing/2014/main" id="{130840DD-C8CB-40E7-BE29-5662E5D057A8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/>
          <p:nvPr/>
        </p:nvSpPr>
        <p:spPr>
          <a:xfrm flipH="1">
            <a:off x="824900" y="1850976"/>
            <a:ext cx="1352100" cy="1083300"/>
          </a:xfrm>
          <a:prstGeom prst="bentUpArrow">
            <a:avLst>
              <a:gd name="adj1" fmla="val 6537"/>
              <a:gd name="adj2" fmla="val 10238"/>
              <a:gd name="adj3" fmla="val 18982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2"/>
          <p:cNvSpPr/>
          <p:nvPr/>
        </p:nvSpPr>
        <p:spPr>
          <a:xfrm>
            <a:off x="3499400" y="1836050"/>
            <a:ext cx="1190700" cy="1098000"/>
          </a:xfrm>
          <a:prstGeom prst="bentUpArrow">
            <a:avLst>
              <a:gd name="adj1" fmla="val 6537"/>
              <a:gd name="adj2" fmla="val 10238"/>
              <a:gd name="adj3" fmla="val 18982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"/>
          <p:cNvSpPr/>
          <p:nvPr/>
        </p:nvSpPr>
        <p:spPr>
          <a:xfrm>
            <a:off x="3944688" y="1148750"/>
            <a:ext cx="1219800" cy="6873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2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Supervised Learning Model Overview</a:t>
            </a:r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body" idx="1"/>
          </p:nvPr>
        </p:nvSpPr>
        <p:spPr>
          <a:xfrm>
            <a:off x="5609775" y="703975"/>
            <a:ext cx="3451200" cy="28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These models are not available in real time but are available for training.</a:t>
            </a:r>
            <a:br>
              <a:rPr lang="en" sz="1200"/>
            </a:b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This training phase enables the machine learning model to achieve hazard detection considering more system-level parameters/ noises than SOA.</a:t>
            </a:r>
            <a:br>
              <a:rPr lang="en" sz="1200"/>
            </a:b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quality and quantity of the training dataset determines the model’s performance.</a:t>
            </a:r>
            <a:endParaRPr sz="1200"/>
          </a:p>
        </p:txBody>
      </p:sp>
      <p:sp>
        <p:nvSpPr>
          <p:cNvPr id="282" name="Google Shape;282;p32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83" name="Google Shape;283;p32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cxnSp>
        <p:nvCxnSpPr>
          <p:cNvPr id="285" name="Google Shape;285;p32"/>
          <p:cNvCxnSpPr/>
          <p:nvPr/>
        </p:nvCxnSpPr>
        <p:spPr>
          <a:xfrm>
            <a:off x="79775" y="3273375"/>
            <a:ext cx="901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Google Shape;286;p32"/>
          <p:cNvSpPr txBox="1"/>
          <p:nvPr/>
        </p:nvSpPr>
        <p:spPr>
          <a:xfrm>
            <a:off x="79775" y="3223150"/>
            <a:ext cx="310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ONBOARD MACHINE LEARNING MODEL</a:t>
            </a:r>
            <a:endParaRPr/>
          </a:p>
        </p:txBody>
      </p:sp>
      <p:sp>
        <p:nvSpPr>
          <p:cNvPr id="287" name="Google Shape;287;p32"/>
          <p:cNvSpPr txBox="1"/>
          <p:nvPr/>
        </p:nvSpPr>
        <p:spPr>
          <a:xfrm>
            <a:off x="110250" y="630138"/>
            <a:ext cx="310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TRAINING</a:t>
            </a:r>
            <a:endParaRPr/>
          </a:p>
        </p:txBody>
      </p:sp>
      <p:grpSp>
        <p:nvGrpSpPr>
          <p:cNvPr id="288" name="Google Shape;288;p32"/>
          <p:cNvGrpSpPr/>
          <p:nvPr/>
        </p:nvGrpSpPr>
        <p:grpSpPr>
          <a:xfrm>
            <a:off x="2209850" y="2534050"/>
            <a:ext cx="1256700" cy="552000"/>
            <a:chOff x="2209850" y="2534050"/>
            <a:chExt cx="1256700" cy="552000"/>
          </a:xfrm>
        </p:grpSpPr>
        <p:sp>
          <p:nvSpPr>
            <p:cNvPr id="289" name="Google Shape;289;p32"/>
            <p:cNvSpPr/>
            <p:nvPr/>
          </p:nvSpPr>
          <p:spPr>
            <a:xfrm>
              <a:off x="2209850" y="2534050"/>
              <a:ext cx="1256700" cy="5520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0" name="Google Shape;290;p32" descr="Image result for files ic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11023" y="2589573"/>
              <a:ext cx="440925" cy="440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32"/>
            <p:cNvSpPr txBox="1"/>
            <p:nvPr/>
          </p:nvSpPr>
          <p:spPr>
            <a:xfrm>
              <a:off x="2209850" y="2625375"/>
              <a:ext cx="801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Terrains</a:t>
              </a:r>
              <a:endParaRPr/>
            </a:p>
          </p:txBody>
        </p:sp>
      </p:grpSp>
      <p:pic>
        <p:nvPicPr>
          <p:cNvPr id="292" name="Google Shape;292;p32"/>
          <p:cNvPicPr preferRelativeResize="0"/>
          <p:nvPr/>
        </p:nvPicPr>
        <p:blipFill rotWithShape="1">
          <a:blip r:embed="rId4">
            <a:alphaModFix/>
          </a:blip>
          <a:srcRect l="21178" r="21068"/>
          <a:stretch/>
        </p:blipFill>
        <p:spPr>
          <a:xfrm>
            <a:off x="2239053" y="1044574"/>
            <a:ext cx="1322392" cy="92524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2"/>
          <p:cNvSpPr txBox="1"/>
          <p:nvPr/>
        </p:nvSpPr>
        <p:spPr>
          <a:xfrm>
            <a:off x="253100" y="2208113"/>
            <a:ext cx="1590000" cy="58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Realistic Sensor/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Environment  Model</a:t>
            </a:r>
            <a:endParaRPr/>
          </a:p>
        </p:txBody>
      </p:sp>
      <p:sp>
        <p:nvSpPr>
          <p:cNvPr id="294" name="Google Shape;294;p32"/>
          <p:cNvSpPr txBox="1"/>
          <p:nvPr/>
        </p:nvSpPr>
        <p:spPr>
          <a:xfrm>
            <a:off x="3735725" y="2167463"/>
            <a:ext cx="1705500" cy="58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Ground Truth: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Touchdown simulation</a:t>
            </a:r>
            <a:endParaRPr/>
          </a:p>
        </p:txBody>
      </p:sp>
      <p:pic>
        <p:nvPicPr>
          <p:cNvPr id="295" name="Google Shape;295;p32" descr="Image result for files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074" y="1265321"/>
            <a:ext cx="454175" cy="45415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/>
          <p:nvPr/>
        </p:nvSpPr>
        <p:spPr>
          <a:xfrm>
            <a:off x="4003174" y="1201550"/>
            <a:ext cx="717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Safety Maps</a:t>
            </a:r>
            <a:endParaRPr/>
          </a:p>
        </p:txBody>
      </p:sp>
      <p:sp>
        <p:nvSpPr>
          <p:cNvPr id="297" name="Google Shape;297;p32"/>
          <p:cNvSpPr/>
          <p:nvPr/>
        </p:nvSpPr>
        <p:spPr>
          <a:xfrm>
            <a:off x="79775" y="1044575"/>
            <a:ext cx="1821900" cy="806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32" descr="Image result for files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699" y="1280121"/>
            <a:ext cx="454175" cy="45415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2"/>
          <p:cNvSpPr txBox="1"/>
          <p:nvPr/>
        </p:nvSpPr>
        <p:spPr>
          <a:xfrm>
            <a:off x="79775" y="1008700"/>
            <a:ext cx="106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Noised DEMs</a:t>
            </a:r>
            <a:endParaRPr sz="1200"/>
          </a:p>
        </p:txBody>
      </p:sp>
      <p:pic>
        <p:nvPicPr>
          <p:cNvPr id="300" name="Google Shape;300;p32" descr="Image result for files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4349" y="1280121"/>
            <a:ext cx="454175" cy="45415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2"/>
          <p:cNvSpPr txBox="1"/>
          <p:nvPr/>
        </p:nvSpPr>
        <p:spPr>
          <a:xfrm>
            <a:off x="1097363" y="1008700"/>
            <a:ext cx="106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S/C States</a:t>
            </a:r>
            <a:endParaRPr sz="1200"/>
          </a:p>
        </p:txBody>
      </p:sp>
      <p:sp>
        <p:nvSpPr>
          <p:cNvPr id="302" name="Google Shape;302;p32"/>
          <p:cNvSpPr/>
          <p:nvPr/>
        </p:nvSpPr>
        <p:spPr>
          <a:xfrm>
            <a:off x="3590656" y="1419921"/>
            <a:ext cx="262800" cy="15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1947056" y="1435071"/>
            <a:ext cx="262800" cy="15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2"/>
          <p:cNvSpPr txBox="1"/>
          <p:nvPr/>
        </p:nvSpPr>
        <p:spPr>
          <a:xfrm>
            <a:off x="2313287" y="1783250"/>
            <a:ext cx="121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HD Machine</a:t>
            </a:r>
            <a:endParaRPr/>
          </a:p>
        </p:txBody>
      </p:sp>
      <p:sp>
        <p:nvSpPr>
          <p:cNvPr id="305" name="Google Shape;305;p32"/>
          <p:cNvSpPr/>
          <p:nvPr/>
        </p:nvSpPr>
        <p:spPr>
          <a:xfrm>
            <a:off x="4160750" y="3785225"/>
            <a:ext cx="1219800" cy="6873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32"/>
          <p:cNvPicPr preferRelativeResize="0"/>
          <p:nvPr/>
        </p:nvPicPr>
        <p:blipFill rotWithShape="1">
          <a:blip r:embed="rId4">
            <a:alphaModFix/>
          </a:blip>
          <a:srcRect l="21178" r="21068"/>
          <a:stretch/>
        </p:blipFill>
        <p:spPr>
          <a:xfrm>
            <a:off x="2455115" y="3681049"/>
            <a:ext cx="1322392" cy="92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2" descr="Image result for files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0136" y="3901796"/>
            <a:ext cx="454175" cy="45415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2"/>
          <p:cNvSpPr txBox="1"/>
          <p:nvPr/>
        </p:nvSpPr>
        <p:spPr>
          <a:xfrm>
            <a:off x="4219236" y="3838025"/>
            <a:ext cx="717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Safety Maps</a:t>
            </a:r>
            <a:endParaRPr/>
          </a:p>
        </p:txBody>
      </p:sp>
      <p:sp>
        <p:nvSpPr>
          <p:cNvPr id="309" name="Google Shape;309;p32"/>
          <p:cNvSpPr/>
          <p:nvPr/>
        </p:nvSpPr>
        <p:spPr>
          <a:xfrm>
            <a:off x="295838" y="3681050"/>
            <a:ext cx="1821900" cy="806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32" descr="Image result for files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761" y="3916596"/>
            <a:ext cx="454175" cy="45415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2"/>
          <p:cNvSpPr txBox="1"/>
          <p:nvPr/>
        </p:nvSpPr>
        <p:spPr>
          <a:xfrm>
            <a:off x="295838" y="3645175"/>
            <a:ext cx="106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Noised DEMs</a:t>
            </a:r>
            <a:endParaRPr sz="1200"/>
          </a:p>
        </p:txBody>
      </p:sp>
      <p:pic>
        <p:nvPicPr>
          <p:cNvPr id="312" name="Google Shape;312;p32" descr="Image result for files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0411" y="3916596"/>
            <a:ext cx="454175" cy="45415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 txBox="1"/>
          <p:nvPr/>
        </p:nvSpPr>
        <p:spPr>
          <a:xfrm>
            <a:off x="1313425" y="3645175"/>
            <a:ext cx="106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S/C States</a:t>
            </a:r>
            <a:endParaRPr sz="1200"/>
          </a:p>
        </p:txBody>
      </p:sp>
      <p:sp>
        <p:nvSpPr>
          <p:cNvPr id="314" name="Google Shape;314;p32"/>
          <p:cNvSpPr/>
          <p:nvPr/>
        </p:nvSpPr>
        <p:spPr>
          <a:xfrm>
            <a:off x="3806718" y="4056396"/>
            <a:ext cx="262800" cy="15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2"/>
          <p:cNvSpPr/>
          <p:nvPr/>
        </p:nvSpPr>
        <p:spPr>
          <a:xfrm>
            <a:off x="2163118" y="4071546"/>
            <a:ext cx="262800" cy="15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2"/>
          <p:cNvSpPr txBox="1"/>
          <p:nvPr/>
        </p:nvSpPr>
        <p:spPr>
          <a:xfrm>
            <a:off x="2529350" y="4419725"/>
            <a:ext cx="121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HD Machine</a:t>
            </a:r>
            <a:endParaRPr/>
          </a:p>
        </p:txBody>
      </p:sp>
      <p:sp>
        <p:nvSpPr>
          <p:cNvPr id="42" name="Google Shape;725;p59">
            <a:extLst>
              <a:ext uri="{FF2B5EF4-FFF2-40B4-BE49-F238E27FC236}">
                <a16:creationId xmlns:a16="http://schemas.microsoft.com/office/drawing/2014/main" id="{E0E9DC87-C6E4-4555-A8BE-836B947DD458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Supervised Learning Model</a:t>
            </a:r>
            <a:br>
              <a:rPr lang="en"/>
            </a:br>
            <a:r>
              <a:rPr lang="en"/>
              <a:t>1. SegNet</a:t>
            </a:r>
            <a:endParaRPr/>
          </a:p>
        </p:txBody>
      </p:sp>
      <p:sp>
        <p:nvSpPr>
          <p:cNvPr id="322" name="Google Shape;322;p33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23" name="Google Shape;323;p33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325" name="Google Shape;325;p33"/>
          <p:cNvSpPr txBox="1">
            <a:spLocks noGrp="1"/>
          </p:cNvSpPr>
          <p:nvPr>
            <p:ph type="body" idx="1"/>
          </p:nvPr>
        </p:nvSpPr>
        <p:spPr>
          <a:xfrm>
            <a:off x="311700" y="1006800"/>
            <a:ext cx="8520600" cy="13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Encoder decoder model designed to be efficient in terms of memory and computational time during inference.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Passes pooling indices computed in the max-pooling step to the up-sampling step to transfer low-level information across the network.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Number of trainable parameters is small.</a:t>
            </a:r>
            <a:endParaRPr sz="1300"/>
          </a:p>
        </p:txBody>
      </p:sp>
      <p:pic>
        <p:nvPicPr>
          <p:cNvPr id="326" name="Google Shape;326;p33" descr="Screenshot 2020-07-03 12.49.2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725" y="2889130"/>
            <a:ext cx="5111761" cy="136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3" descr="Screenshot 2020-07-03 21.30.2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530" y="2825200"/>
            <a:ext cx="729975" cy="154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3" descr="Screenshot 2020-07-03 21.30.3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0505" y="2775700"/>
            <a:ext cx="681595" cy="15959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3"/>
          <p:cNvSpPr txBox="1"/>
          <p:nvPr/>
        </p:nvSpPr>
        <p:spPr>
          <a:xfrm>
            <a:off x="1124844" y="4310104"/>
            <a:ext cx="533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Badrinarayanan, V., et al. (2017), SegNet: A Deep Convolutional Encoder-Decoder Architecture for Image Segmentation. PAMI 2017.  </a:t>
            </a:r>
            <a:endParaRPr/>
          </a:p>
        </p:txBody>
      </p:sp>
      <p:sp>
        <p:nvSpPr>
          <p:cNvPr id="11" name="Google Shape;725;p59">
            <a:extLst>
              <a:ext uri="{FF2B5EF4-FFF2-40B4-BE49-F238E27FC236}">
                <a16:creationId xmlns:a16="http://schemas.microsoft.com/office/drawing/2014/main" id="{F723A12C-B28D-4F82-87B2-9C3FFD5D7D1B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Supervised Learning Model</a:t>
            </a:r>
            <a:br>
              <a:rPr lang="en"/>
            </a:br>
            <a:r>
              <a:rPr lang="en"/>
              <a:t>2. U-Net</a:t>
            </a:r>
            <a:endParaRPr/>
          </a:p>
        </p:txBody>
      </p:sp>
      <p:sp>
        <p:nvSpPr>
          <p:cNvPr id="335" name="Google Shape;335;p34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36" name="Google Shape;336;p34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338" name="Google Shape;338;p34"/>
          <p:cNvSpPr txBox="1">
            <a:spLocks noGrp="1"/>
          </p:cNvSpPr>
          <p:nvPr>
            <p:ph type="body" idx="1"/>
          </p:nvPr>
        </p:nvSpPr>
        <p:spPr>
          <a:xfrm>
            <a:off x="311700" y="1006800"/>
            <a:ext cx="8520600" cy="13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Encoder decoder model designed to learn from small size of original training data.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Learns to up-sample by deconvolution.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Feature maps from the down-sampling part are copied to the up-sampling part to avoid losing pattern information.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Expected to be computationally costly but accurate.</a:t>
            </a:r>
            <a:endParaRPr sz="1300"/>
          </a:p>
        </p:txBody>
      </p:sp>
      <p:pic>
        <p:nvPicPr>
          <p:cNvPr id="339" name="Google Shape;339;p34" descr="Screenshot 2020-07-03 12.48.5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391" y="2789100"/>
            <a:ext cx="3050739" cy="151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4" descr="Screenshot 2020-07-03 21.30.2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5988" y="2839516"/>
            <a:ext cx="721951" cy="138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4" descr="Screenshot 2020-07-03 21.30.3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5823" y="2835899"/>
            <a:ext cx="674103" cy="14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4"/>
          <p:cNvSpPr txBox="1"/>
          <p:nvPr/>
        </p:nvSpPr>
        <p:spPr>
          <a:xfrm>
            <a:off x="1673727" y="4260013"/>
            <a:ext cx="535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O. Ronneberger, et al. (2015). U-Net: Convolutional Networks for Biomedical Image Segmentation. MICCAI 2015.  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725;p59">
            <a:extLst>
              <a:ext uri="{FF2B5EF4-FFF2-40B4-BE49-F238E27FC236}">
                <a16:creationId xmlns:a16="http://schemas.microsoft.com/office/drawing/2014/main" id="{616D9BA6-C3C3-493D-B9FA-3EDF467D4E96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Supervised Learning Model</a:t>
            </a:r>
            <a:br>
              <a:rPr lang="en"/>
            </a:br>
            <a:r>
              <a:rPr lang="en"/>
              <a:t>3. ICNet</a:t>
            </a:r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49" name="Google Shape;349;p35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351" name="Google Shape;351;p35"/>
          <p:cNvSpPr txBox="1">
            <a:spLocks noGrp="1"/>
          </p:cNvSpPr>
          <p:nvPr>
            <p:ph type="body" idx="1"/>
          </p:nvPr>
        </p:nvSpPr>
        <p:spPr>
          <a:xfrm>
            <a:off x="311700" y="935075"/>
            <a:ext cx="8520600" cy="13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Multi-scale prediction ensemble designed for real-time processing on high-resolution images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Image cascade network (ICNet) that incorporates multi-resolution branches under proper label guidance.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Balancing accurate but slow high-resolution processing and coarse but fast low-resolution processing</a:t>
            </a:r>
            <a:endParaRPr sz="13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300"/>
              <a:t>Fast processing of high-resolution DEMs, trading off with the accur</a:t>
            </a:r>
            <a:r>
              <a:rPr lang="en" sz="1500"/>
              <a:t>acy.</a:t>
            </a:r>
            <a:endParaRPr sz="1500"/>
          </a:p>
        </p:txBody>
      </p:sp>
      <p:pic>
        <p:nvPicPr>
          <p:cNvPr id="352" name="Google Shape;352;p35" descr="Screenshot 2020-07-03 12.49.0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395" y="2719104"/>
            <a:ext cx="3909979" cy="154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5" descr="Screenshot 2020-07-03 21.30.3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994" y="2645650"/>
            <a:ext cx="2657494" cy="162495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5"/>
          <p:cNvSpPr txBox="1"/>
          <p:nvPr/>
        </p:nvSpPr>
        <p:spPr>
          <a:xfrm>
            <a:off x="767513" y="4272205"/>
            <a:ext cx="628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Zhao, H., et al. (2018), ICNet for Real-Time Semantic Segmentation on High-Resolution Images. ECCV 2018.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725;p59">
            <a:extLst>
              <a:ext uri="{FF2B5EF4-FFF2-40B4-BE49-F238E27FC236}">
                <a16:creationId xmlns:a16="http://schemas.microsoft.com/office/drawing/2014/main" id="{F69D2618-D82C-437B-9DA0-4BFF878E3AB0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Dataset: Realistic Terrain Generator</a:t>
            </a:r>
            <a:endParaRPr/>
          </a:p>
        </p:txBody>
      </p:sp>
      <p:sp>
        <p:nvSpPr>
          <p:cNvPr id="369" name="Google Shape;369;p37"/>
          <p:cNvSpPr txBox="1">
            <a:spLocks noGrp="1"/>
          </p:cNvSpPr>
          <p:nvPr>
            <p:ph type="body" idx="1"/>
          </p:nvPr>
        </p:nvSpPr>
        <p:spPr>
          <a:xfrm>
            <a:off x="311700" y="703975"/>
            <a:ext cx="550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●"/>
            </a:pPr>
            <a:r>
              <a:rPr lang="en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Model-based approach</a:t>
            </a:r>
            <a:endParaRPr sz="1100">
              <a:solidFill>
                <a:schemeClr val="dk1"/>
              </a:solidFill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size-number distribution for rocks and craters from literatures</a:t>
            </a:r>
            <a:endParaRPr sz="1100">
              <a:solidFill>
                <a:schemeClr val="dk1"/>
              </a:solidFill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shape functions for craters from literature</a:t>
            </a:r>
            <a:endParaRPr sz="1100"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rocks and craters at random.</a:t>
            </a:r>
            <a:endParaRPr sz="1100"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Fractals are applied using </a:t>
            </a:r>
            <a:r>
              <a:rPr lang="en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Perlin noise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realistic terrain/rock/crater shapes</a:t>
            </a:r>
            <a:endParaRPr sz="1100"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 craters, the size-number distribution of ejecta varies with the distance from the center of the crater.</a:t>
            </a:r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71" name="Google Shape;371;p37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pic>
        <p:nvPicPr>
          <p:cNvPr id="373" name="Google Shape;373;p37" descr="Screenshot 2020-07-03 21.51.4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4404" y="3646097"/>
            <a:ext cx="2926742" cy="8198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37"/>
          <p:cNvGrpSpPr/>
          <p:nvPr/>
        </p:nvGrpSpPr>
        <p:grpSpPr>
          <a:xfrm>
            <a:off x="6374787" y="733742"/>
            <a:ext cx="2416725" cy="3356854"/>
            <a:chOff x="3161686" y="1391608"/>
            <a:chExt cx="3222300" cy="4475805"/>
          </a:xfrm>
        </p:grpSpPr>
        <p:grpSp>
          <p:nvGrpSpPr>
            <p:cNvPr id="375" name="Google Shape;375;p37"/>
            <p:cNvGrpSpPr/>
            <p:nvPr/>
          </p:nvGrpSpPr>
          <p:grpSpPr>
            <a:xfrm>
              <a:off x="3261302" y="1391608"/>
              <a:ext cx="3023100" cy="4475805"/>
              <a:chOff x="3886648" y="1306429"/>
              <a:chExt cx="3023100" cy="4475805"/>
            </a:xfrm>
          </p:grpSpPr>
          <p:sp>
            <p:nvSpPr>
              <p:cNvPr id="376" name="Google Shape;376;p37"/>
              <p:cNvSpPr/>
              <p:nvPr/>
            </p:nvSpPr>
            <p:spPr>
              <a:xfrm>
                <a:off x="5298611" y="1306429"/>
                <a:ext cx="199200" cy="203700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77" name="Google Shape;377;p37"/>
              <p:cNvCxnSpPr>
                <a:stCxn id="376" idx="4"/>
                <a:endCxn id="378" idx="0"/>
              </p:cNvCxnSpPr>
              <p:nvPr/>
            </p:nvCxnSpPr>
            <p:spPr>
              <a:xfrm>
                <a:off x="5398211" y="1510129"/>
                <a:ext cx="0" cy="37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79" name="Google Shape;379;p37"/>
              <p:cNvCxnSpPr>
                <a:stCxn id="378" idx="2"/>
                <a:endCxn id="380" idx="0"/>
              </p:cNvCxnSpPr>
              <p:nvPr/>
            </p:nvCxnSpPr>
            <p:spPr>
              <a:xfrm>
                <a:off x="5398198" y="3526907"/>
                <a:ext cx="0" cy="37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81" name="Google Shape;381;p37"/>
              <p:cNvSpPr/>
              <p:nvPr/>
            </p:nvSpPr>
            <p:spPr>
              <a:xfrm>
                <a:off x="5298590" y="5578534"/>
                <a:ext cx="199200" cy="203700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82" name="Google Shape;382;p37"/>
              <p:cNvCxnSpPr>
                <a:stCxn id="380" idx="2"/>
                <a:endCxn id="381" idx="0"/>
              </p:cNvCxnSpPr>
              <p:nvPr/>
            </p:nvCxnSpPr>
            <p:spPr>
              <a:xfrm>
                <a:off x="5398182" y="5163574"/>
                <a:ext cx="0" cy="41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78" name="Google Shape;378;p37"/>
              <p:cNvSpPr/>
              <p:nvPr/>
            </p:nvSpPr>
            <p:spPr>
              <a:xfrm>
                <a:off x="3886648" y="1880507"/>
                <a:ext cx="3023100" cy="16464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Generation of Background Terrain with Rocks</a:t>
                </a:r>
                <a:br>
                  <a:rPr lang="en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254000" marR="0" lvl="0" indent="-2603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AutoNum type="arabicPeriod"/>
                </a:pPr>
                <a:r>
                  <a:rPr lang="en"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Size-frequency distribution: Rock</a:t>
                </a:r>
                <a:endParaRPr sz="1100"/>
              </a:p>
              <a:p>
                <a:pPr marL="254000" marR="0" lvl="0" indent="-2603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AutoNum type="arabicPeriod"/>
                </a:pPr>
                <a:r>
                  <a:rPr lang="en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Fractal terrain generation</a:t>
                </a:r>
                <a:endParaRPr sz="1100"/>
              </a:p>
              <a:p>
                <a:pPr marL="254000" marR="0" lvl="0" indent="-26035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AutoNum type="arabicPeriod"/>
                </a:pPr>
                <a:r>
                  <a:rPr lang="en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Fractal rock Generation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0" name="Google Shape;380;p37"/>
            <p:cNvSpPr/>
            <p:nvPr/>
          </p:nvSpPr>
          <p:spPr>
            <a:xfrm>
              <a:off x="3161686" y="3982453"/>
              <a:ext cx="3222300" cy="12663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Crater Generation</a:t>
              </a:r>
              <a:br>
                <a:rPr lang="en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4000" marR="0" lvl="0" indent="-260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AutoNum type="arabicPeriod"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Size-frequency distribution: Crater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4000" marR="0" lvl="0" indent="-260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AutoNum type="arabicPeriod"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Fractal crater generation</a:t>
              </a:r>
              <a:endParaRPr sz="1100"/>
            </a:p>
            <a:p>
              <a:pPr marL="254000" marR="0" lvl="0" indent="-2603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AutoNum type="arabicPeriod"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 ejecta</a:t>
              </a:r>
              <a:endParaRPr sz="1100"/>
            </a:p>
          </p:txBody>
        </p:sp>
      </p:grpSp>
      <p:sp>
        <p:nvSpPr>
          <p:cNvPr id="383" name="Google Shape;383;p37"/>
          <p:cNvSpPr txBox="1"/>
          <p:nvPr/>
        </p:nvSpPr>
        <p:spPr>
          <a:xfrm>
            <a:off x="3031179" y="4484844"/>
            <a:ext cx="5974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Pike, R. J. (1977). Size-dependence in the shape of fresh impact craters on the moon. In Impact and explosion cratering: Planetary and terrestrial implications; Proceedings of the Symposium on Planetary Cratering Mechanics, September 13-17, 1976 (pp. 489–509).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725;p59">
            <a:extLst>
              <a:ext uri="{FF2B5EF4-FFF2-40B4-BE49-F238E27FC236}">
                <a16:creationId xmlns:a16="http://schemas.microsoft.com/office/drawing/2014/main" id="{199E5177-EAB6-4B19-9648-84D21D66C7D0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Dataset: Terrain Samples</a:t>
            </a:r>
            <a:endParaRPr/>
          </a:p>
        </p:txBody>
      </p:sp>
      <p:sp>
        <p:nvSpPr>
          <p:cNvPr id="389" name="Google Shape;389;p38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90" name="Google Shape;390;p38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pic>
        <p:nvPicPr>
          <p:cNvPr id="392" name="Google Shape;39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7850" y="1351897"/>
            <a:ext cx="3266552" cy="243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598" y="1518165"/>
            <a:ext cx="5457052" cy="2468347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8"/>
          <p:cNvSpPr/>
          <p:nvPr/>
        </p:nvSpPr>
        <p:spPr>
          <a:xfrm>
            <a:off x="1588664" y="4148557"/>
            <a:ext cx="2718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of the generated terrain</a:t>
            </a:r>
            <a:endParaRPr sz="1100"/>
          </a:p>
        </p:txBody>
      </p:sp>
      <p:sp>
        <p:nvSpPr>
          <p:cNvPr id="395" name="Google Shape;395;p38"/>
          <p:cNvSpPr/>
          <p:nvPr/>
        </p:nvSpPr>
        <p:spPr>
          <a:xfrm>
            <a:off x="6028184" y="4112815"/>
            <a:ext cx="2526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of the generated rock</a:t>
            </a:r>
            <a:endParaRPr sz="1100"/>
          </a:p>
        </p:txBody>
      </p:sp>
      <p:sp>
        <p:nvSpPr>
          <p:cNvPr id="10" name="Google Shape;725;p59">
            <a:extLst>
              <a:ext uri="{FF2B5EF4-FFF2-40B4-BE49-F238E27FC236}">
                <a16:creationId xmlns:a16="http://schemas.microsoft.com/office/drawing/2014/main" id="{39F71E60-7A0E-4218-BAF9-D7928CCB251F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Background</a:t>
            </a:r>
            <a:endParaRPr sz="3000" dirty="0"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6" name="Google Shape;725;p59">
            <a:extLst>
              <a:ext uri="{FF2B5EF4-FFF2-40B4-BE49-F238E27FC236}">
                <a16:creationId xmlns:a16="http://schemas.microsoft.com/office/drawing/2014/main" id="{A9D3CFC7-B4A9-4FF0-9597-E982D3036384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Dataset: Label Samples</a:t>
            </a:r>
            <a:endParaRPr/>
          </a:p>
        </p:txBody>
      </p:sp>
      <p:sp>
        <p:nvSpPr>
          <p:cNvPr id="437" name="Google Shape;437;p40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38" name="Google Shape;438;p40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440" name="Google Shape;440;p40"/>
          <p:cNvSpPr txBox="1"/>
          <p:nvPr/>
        </p:nvSpPr>
        <p:spPr>
          <a:xfrm>
            <a:off x="97309" y="1074896"/>
            <a:ext cx="5571900" cy="3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marR="0" lvl="1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1778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⮚"/>
            </a:pPr>
            <a:r>
              <a:rPr lang="en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Safety Map</a:t>
            </a:r>
            <a:endParaRPr sz="1100"/>
          </a:p>
          <a:p>
            <a:pPr marL="863600" marR="0" lvl="2" indent="-171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pixel has a label of either safe or unsafe</a:t>
            </a:r>
            <a:b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1778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⮚"/>
            </a:pPr>
            <a:r>
              <a:rPr lang="en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Multi-level Slope/Roughness Maps</a:t>
            </a:r>
            <a:endParaRPr sz="1100"/>
          </a:p>
          <a:p>
            <a:pPr marL="863600" marR="0" lvl="2" indent="-171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Discretized slope maps and roughness maps</a:t>
            </a:r>
            <a:endParaRPr sz="1100"/>
          </a:p>
          <a:p>
            <a:pPr marL="863600" marR="0" lvl="2" indent="-171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Discretization is conducted in a way such that the class distribution gets balanced </a:t>
            </a:r>
            <a:endParaRPr sz="1100"/>
          </a:p>
        </p:txBody>
      </p:sp>
      <p:pic>
        <p:nvPicPr>
          <p:cNvPr id="441" name="Google Shape;441;p40" descr="00016_binary_targe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5959" y="1146731"/>
            <a:ext cx="1297913" cy="131438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0"/>
          <p:cNvSpPr/>
          <p:nvPr/>
        </p:nvSpPr>
        <p:spPr>
          <a:xfrm>
            <a:off x="6539483" y="1545525"/>
            <a:ext cx="48900" cy="498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0"/>
          <p:cNvSpPr/>
          <p:nvPr/>
        </p:nvSpPr>
        <p:spPr>
          <a:xfrm>
            <a:off x="6721938" y="1374051"/>
            <a:ext cx="48900" cy="498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0"/>
          <p:cNvSpPr/>
          <p:nvPr/>
        </p:nvSpPr>
        <p:spPr>
          <a:xfrm>
            <a:off x="6963522" y="1364443"/>
            <a:ext cx="48900" cy="498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p40" descr="00016_rghns_targe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5765" y="2934479"/>
            <a:ext cx="1314388" cy="13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0" descr="00016_slope_targe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3126" y="2933213"/>
            <a:ext cx="1314389" cy="13143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40"/>
          <p:cNvCxnSpPr/>
          <p:nvPr/>
        </p:nvCxnSpPr>
        <p:spPr>
          <a:xfrm>
            <a:off x="6250318" y="1339213"/>
            <a:ext cx="487500" cy="6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8" name="Google Shape;448;p40"/>
          <p:cNvCxnSpPr/>
          <p:nvPr/>
        </p:nvCxnSpPr>
        <p:spPr>
          <a:xfrm rot="10800000" flipH="1">
            <a:off x="6219563" y="1578564"/>
            <a:ext cx="333600" cy="8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" name="Google Shape;449;p40"/>
          <p:cNvCxnSpPr/>
          <p:nvPr/>
        </p:nvCxnSpPr>
        <p:spPr>
          <a:xfrm>
            <a:off x="6320438" y="1118354"/>
            <a:ext cx="664800" cy="26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0" name="Google Shape;450;p40"/>
          <p:cNvSpPr txBox="1"/>
          <p:nvPr/>
        </p:nvSpPr>
        <p:spPr>
          <a:xfrm>
            <a:off x="5955459" y="1009255"/>
            <a:ext cx="3225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</a:t>
            </a:r>
            <a:endParaRPr sz="1100"/>
          </a:p>
        </p:txBody>
      </p:sp>
      <p:sp>
        <p:nvSpPr>
          <p:cNvPr id="451" name="Google Shape;451;p40"/>
          <p:cNvSpPr txBox="1"/>
          <p:nvPr/>
        </p:nvSpPr>
        <p:spPr>
          <a:xfrm>
            <a:off x="5824644" y="1227739"/>
            <a:ext cx="4380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Unsafe</a:t>
            </a:r>
            <a:endParaRPr sz="1100"/>
          </a:p>
        </p:txBody>
      </p:sp>
      <p:sp>
        <p:nvSpPr>
          <p:cNvPr id="452" name="Google Shape;452;p40"/>
          <p:cNvSpPr txBox="1"/>
          <p:nvPr/>
        </p:nvSpPr>
        <p:spPr>
          <a:xfrm>
            <a:off x="5680109" y="1568807"/>
            <a:ext cx="589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Undefined</a:t>
            </a:r>
            <a:endParaRPr sz="1100"/>
          </a:p>
        </p:txBody>
      </p:sp>
      <p:sp>
        <p:nvSpPr>
          <p:cNvPr id="453" name="Google Shape;453;p40"/>
          <p:cNvSpPr/>
          <p:nvPr/>
        </p:nvSpPr>
        <p:spPr>
          <a:xfrm>
            <a:off x="6498351" y="2482525"/>
            <a:ext cx="1491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safety map</a:t>
            </a:r>
            <a:endParaRPr sz="1100"/>
          </a:p>
        </p:txBody>
      </p:sp>
      <p:sp>
        <p:nvSpPr>
          <p:cNvPr id="454" name="Google Shape;454;p40"/>
          <p:cNvSpPr/>
          <p:nvPr/>
        </p:nvSpPr>
        <p:spPr>
          <a:xfrm>
            <a:off x="5958400" y="4318000"/>
            <a:ext cx="1005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Slope map</a:t>
            </a:r>
            <a:endParaRPr sz="1100"/>
          </a:p>
        </p:txBody>
      </p:sp>
      <p:sp>
        <p:nvSpPr>
          <p:cNvPr id="455" name="Google Shape;455;p40"/>
          <p:cNvSpPr/>
          <p:nvPr/>
        </p:nvSpPr>
        <p:spPr>
          <a:xfrm>
            <a:off x="7270300" y="4318000"/>
            <a:ext cx="135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Roughness map</a:t>
            </a:r>
            <a:endParaRPr sz="1100"/>
          </a:p>
        </p:txBody>
      </p:sp>
      <p:sp>
        <p:nvSpPr>
          <p:cNvPr id="456" name="Google Shape;456;p40"/>
          <p:cNvSpPr/>
          <p:nvPr/>
        </p:nvSpPr>
        <p:spPr>
          <a:xfrm>
            <a:off x="5688070" y="4197842"/>
            <a:ext cx="48900" cy="498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7" name="Google Shape;457;p40"/>
          <p:cNvCxnSpPr/>
          <p:nvPr/>
        </p:nvCxnSpPr>
        <p:spPr>
          <a:xfrm rot="10800000" flipH="1">
            <a:off x="5368149" y="4230882"/>
            <a:ext cx="333600" cy="8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8" name="Google Shape;458;p40"/>
          <p:cNvSpPr txBox="1"/>
          <p:nvPr/>
        </p:nvSpPr>
        <p:spPr>
          <a:xfrm>
            <a:off x="4828696" y="4221124"/>
            <a:ext cx="589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Undefined</a:t>
            </a:r>
            <a:endParaRPr sz="1100"/>
          </a:p>
        </p:txBody>
      </p:sp>
      <p:sp>
        <p:nvSpPr>
          <p:cNvPr id="459" name="Google Shape;459;p40"/>
          <p:cNvSpPr/>
          <p:nvPr/>
        </p:nvSpPr>
        <p:spPr>
          <a:xfrm>
            <a:off x="8432524" y="2928014"/>
            <a:ext cx="48900" cy="49800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0" name="Google Shape;460;p40"/>
          <p:cNvCxnSpPr>
            <a:endCxn id="461" idx="2"/>
          </p:cNvCxnSpPr>
          <p:nvPr/>
        </p:nvCxnSpPr>
        <p:spPr>
          <a:xfrm rot="10800000" flipH="1">
            <a:off x="8456858" y="2672808"/>
            <a:ext cx="243300" cy="25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1" name="Google Shape;461;p40"/>
          <p:cNvSpPr txBox="1"/>
          <p:nvPr/>
        </p:nvSpPr>
        <p:spPr>
          <a:xfrm>
            <a:off x="8405558" y="2480508"/>
            <a:ext cx="589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Undefined</a:t>
            </a:r>
            <a:endParaRPr sz="1100"/>
          </a:p>
        </p:txBody>
      </p:sp>
      <p:sp>
        <p:nvSpPr>
          <p:cNvPr id="28" name="Google Shape;725;p59">
            <a:extLst>
              <a:ext uri="{FF2B5EF4-FFF2-40B4-BE49-F238E27FC236}">
                <a16:creationId xmlns:a16="http://schemas.microsoft.com/office/drawing/2014/main" id="{F13F7231-1CEC-4030-AAB6-F1BA77FBDA90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1"/>
          <p:cNvSpPr/>
          <p:nvPr/>
        </p:nvSpPr>
        <p:spPr>
          <a:xfrm>
            <a:off x="5283341" y="630156"/>
            <a:ext cx="3777600" cy="4096500"/>
          </a:xfrm>
          <a:prstGeom prst="roundRect">
            <a:avLst>
              <a:gd name="adj" fmla="val 9113"/>
            </a:avLst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41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 Overview</a:t>
            </a:r>
            <a:endParaRPr/>
          </a:p>
        </p:txBody>
      </p:sp>
      <p:sp>
        <p:nvSpPr>
          <p:cNvPr id="468" name="Google Shape;468;p41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69" name="Google Shape;469;p41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471" name="Google Shape;471;p41"/>
          <p:cNvSpPr txBox="1"/>
          <p:nvPr/>
        </p:nvSpPr>
        <p:spPr>
          <a:xfrm>
            <a:off x="-179956" y="741215"/>
            <a:ext cx="5556000" cy="42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520700" marR="0" lvl="1" indent="-18192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ct val="100000"/>
              <a:buFont typeface="Noto Sans Symbols"/>
              <a:buChar char="⮚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models for HD machine</a:t>
            </a:r>
            <a:endParaRPr sz="1100" dirty="0"/>
          </a:p>
          <a:p>
            <a:pPr marL="863600" marR="0" lvl="2" indent="-177006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ct val="100000"/>
              <a:buFont typeface="Noto Sans Symbols"/>
              <a:buChar char="⮚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SegNet, U-Net, ICNet</a:t>
            </a:r>
            <a:b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181927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ct val="100000"/>
              <a:buFont typeface="Noto Sans Symbols"/>
              <a:buChar char="⮚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types of labels</a:t>
            </a:r>
            <a:endParaRPr sz="1100" dirty="0"/>
          </a:p>
          <a:p>
            <a:pPr marL="863600" marR="0" lvl="2" indent="-177006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ct val="100000"/>
              <a:buFont typeface="Noto Sans Symbols"/>
              <a:buChar char="⮚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safety map, Discretized slope map, Discretized roughness map</a:t>
            </a:r>
            <a:b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181927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ct val="100000"/>
              <a:buFont typeface="Noto Sans Symbols"/>
              <a:buChar char="⮚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9 different trained networks</a:t>
            </a:r>
            <a:b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181927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ct val="100000"/>
              <a:buFont typeface="Noto Sans Symbols"/>
              <a:buChar char="⮚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Networks trained with discretized slope maps and roughness maps are combined together to output safety maps based on the predicted slope and roughness</a:t>
            </a:r>
            <a:b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181927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ct val="100000"/>
              <a:buFont typeface="Noto Sans Symbols"/>
              <a:buChar char="⮚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obtain two types of HD algorithms that</a:t>
            </a:r>
            <a:endParaRPr sz="1100" dirty="0"/>
          </a:p>
          <a:p>
            <a:pPr marL="863600" marR="0" lvl="2" indent="-177006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ct val="100000"/>
              <a:buFont typeface="Noto Sans Symbols"/>
              <a:buChar char="⮚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directly predict safety map from DEM</a:t>
            </a:r>
            <a:endParaRPr sz="1100" dirty="0"/>
          </a:p>
          <a:p>
            <a:pPr marL="863600" marR="0" lvl="2" indent="-177006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ct val="100000"/>
              <a:buFont typeface="Noto Sans Symbols"/>
              <a:buChar char="⮚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 slope and roughness and then generate safety map based on them</a:t>
            </a:r>
            <a:endParaRPr sz="1100" dirty="0"/>
          </a:p>
        </p:txBody>
      </p:sp>
      <p:grpSp>
        <p:nvGrpSpPr>
          <p:cNvPr id="472" name="Google Shape;472;p41"/>
          <p:cNvGrpSpPr/>
          <p:nvPr/>
        </p:nvGrpSpPr>
        <p:grpSpPr>
          <a:xfrm>
            <a:off x="6850954" y="779215"/>
            <a:ext cx="1833975" cy="3759644"/>
            <a:chOff x="5733433" y="1487587"/>
            <a:chExt cx="2445300" cy="5012859"/>
          </a:xfrm>
        </p:grpSpPr>
        <p:sp>
          <p:nvSpPr>
            <p:cNvPr id="473" name="Google Shape;473;p41"/>
            <p:cNvSpPr/>
            <p:nvPr/>
          </p:nvSpPr>
          <p:spPr>
            <a:xfrm>
              <a:off x="5733433" y="3332632"/>
              <a:ext cx="2445300" cy="14832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4" name="Google Shape;474;p41"/>
            <p:cNvPicPr preferRelativeResize="0"/>
            <p:nvPr/>
          </p:nvPicPr>
          <p:blipFill rotWithShape="1">
            <a:blip r:embed="rId3">
              <a:alphaModFix/>
            </a:blip>
            <a:srcRect l="20805" r="20570"/>
            <a:stretch/>
          </p:blipFill>
          <p:spPr>
            <a:xfrm>
              <a:off x="5989592" y="3714609"/>
              <a:ext cx="1971138" cy="994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41"/>
            <p:cNvPicPr preferRelativeResize="0"/>
            <p:nvPr/>
          </p:nvPicPr>
          <p:blipFill rotWithShape="1">
            <a:blip r:embed="rId4">
              <a:alphaModFix/>
            </a:blip>
            <a:srcRect l="22797" t="12027" r="20477" b="15075"/>
            <a:stretch/>
          </p:blipFill>
          <p:spPr>
            <a:xfrm>
              <a:off x="6562515" y="1973547"/>
              <a:ext cx="595178" cy="561649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76" name="Google Shape;476;p41"/>
            <p:cNvPicPr preferRelativeResize="0"/>
            <p:nvPr/>
          </p:nvPicPr>
          <p:blipFill rotWithShape="1">
            <a:blip r:embed="rId4">
              <a:alphaModFix/>
            </a:blip>
            <a:srcRect l="22797" t="12027" r="20477" b="15075"/>
            <a:stretch/>
          </p:blipFill>
          <p:spPr>
            <a:xfrm>
              <a:off x="6713252" y="2106247"/>
              <a:ext cx="595178" cy="561649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77" name="Google Shape;477;p41"/>
            <p:cNvSpPr/>
            <p:nvPr/>
          </p:nvSpPr>
          <p:spPr>
            <a:xfrm>
              <a:off x="6150444" y="1487587"/>
              <a:ext cx="1867200" cy="35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Labels </a:t>
              </a:r>
              <a:b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100"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6301795" y="3331467"/>
              <a:ext cx="156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HD Network</a:t>
              </a:r>
              <a:endParaRPr sz="1100"/>
            </a:p>
          </p:txBody>
        </p:sp>
        <p:pic>
          <p:nvPicPr>
            <p:cNvPr id="479" name="Google Shape;479;p41"/>
            <p:cNvPicPr preferRelativeResize="0"/>
            <p:nvPr/>
          </p:nvPicPr>
          <p:blipFill rotWithShape="1">
            <a:blip r:embed="rId5">
              <a:alphaModFix/>
            </a:blip>
            <a:srcRect l="10664" t="4245" r="8054" b="17131"/>
            <a:stretch/>
          </p:blipFill>
          <p:spPr>
            <a:xfrm>
              <a:off x="6648325" y="5773634"/>
              <a:ext cx="611722" cy="60588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480" name="Google Shape;480;p41"/>
            <p:cNvPicPr preferRelativeResize="0"/>
            <p:nvPr/>
          </p:nvPicPr>
          <p:blipFill rotWithShape="1">
            <a:blip r:embed="rId5">
              <a:alphaModFix/>
            </a:blip>
            <a:srcRect l="10664" t="4245" r="8054" b="17131"/>
            <a:stretch/>
          </p:blipFill>
          <p:spPr>
            <a:xfrm>
              <a:off x="6799062" y="5894560"/>
              <a:ext cx="611722" cy="60588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81" name="Google Shape;481;p41"/>
            <p:cNvSpPr/>
            <p:nvPr/>
          </p:nvSpPr>
          <p:spPr>
            <a:xfrm>
              <a:off x="6345462" y="5329867"/>
              <a:ext cx="161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Noised DEMs</a:t>
              </a:r>
              <a:endParaRPr sz="1100"/>
            </a:p>
          </p:txBody>
        </p:sp>
        <p:sp>
          <p:nvSpPr>
            <p:cNvPr id="482" name="Google Shape;482;p41"/>
            <p:cNvSpPr/>
            <p:nvPr/>
          </p:nvSpPr>
          <p:spPr>
            <a:xfrm rot="-5400000">
              <a:off x="6883585" y="2954818"/>
              <a:ext cx="359700" cy="106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1"/>
            <p:cNvSpPr/>
            <p:nvPr/>
          </p:nvSpPr>
          <p:spPr>
            <a:xfrm rot="-5400000">
              <a:off x="6883584" y="5081777"/>
              <a:ext cx="359700" cy="106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41"/>
          <p:cNvSpPr/>
          <p:nvPr/>
        </p:nvSpPr>
        <p:spPr>
          <a:xfrm>
            <a:off x="5420613" y="2408635"/>
            <a:ext cx="1050600" cy="19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A86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SegNet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1"/>
          <p:cNvSpPr/>
          <p:nvPr/>
        </p:nvSpPr>
        <p:spPr>
          <a:xfrm>
            <a:off x="5420613" y="2660251"/>
            <a:ext cx="1051500" cy="195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A86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U-Net</a:t>
            </a:r>
            <a:endParaRPr sz="1100"/>
          </a:p>
        </p:txBody>
      </p:sp>
      <p:sp>
        <p:nvSpPr>
          <p:cNvPr id="486" name="Google Shape;486;p41"/>
          <p:cNvSpPr/>
          <p:nvPr/>
        </p:nvSpPr>
        <p:spPr>
          <a:xfrm>
            <a:off x="5420613" y="2912797"/>
            <a:ext cx="1051500" cy="195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A86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ICNet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1"/>
          <p:cNvSpPr/>
          <p:nvPr/>
        </p:nvSpPr>
        <p:spPr>
          <a:xfrm>
            <a:off x="5420613" y="889822"/>
            <a:ext cx="1050600" cy="19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Maps</a:t>
            </a:r>
            <a:endParaRPr sz="1100"/>
          </a:p>
        </p:txBody>
      </p:sp>
      <p:sp>
        <p:nvSpPr>
          <p:cNvPr id="488" name="Google Shape;488;p41"/>
          <p:cNvSpPr/>
          <p:nvPr/>
        </p:nvSpPr>
        <p:spPr>
          <a:xfrm>
            <a:off x="5420613" y="1141439"/>
            <a:ext cx="1051500" cy="195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Slope Maps</a:t>
            </a:r>
            <a:endParaRPr sz="1100"/>
          </a:p>
        </p:txBody>
      </p:sp>
      <p:sp>
        <p:nvSpPr>
          <p:cNvPr id="489" name="Google Shape;489;p41"/>
          <p:cNvSpPr/>
          <p:nvPr/>
        </p:nvSpPr>
        <p:spPr>
          <a:xfrm>
            <a:off x="5420613" y="1393985"/>
            <a:ext cx="1051500" cy="434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Roughness Maps</a:t>
            </a:r>
            <a:endParaRPr sz="1100"/>
          </a:p>
        </p:txBody>
      </p:sp>
      <p:sp>
        <p:nvSpPr>
          <p:cNvPr id="490" name="Google Shape;490;p41"/>
          <p:cNvSpPr/>
          <p:nvPr/>
        </p:nvSpPr>
        <p:spPr>
          <a:xfrm rot="10800000">
            <a:off x="6501913" y="813876"/>
            <a:ext cx="220800" cy="1085100"/>
          </a:xfrm>
          <a:prstGeom prst="leftBrace">
            <a:avLst>
              <a:gd name="adj1" fmla="val 33561"/>
              <a:gd name="adj2" fmla="val 5065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1"/>
          <p:cNvSpPr/>
          <p:nvPr/>
        </p:nvSpPr>
        <p:spPr>
          <a:xfrm>
            <a:off x="6607122" y="1253393"/>
            <a:ext cx="269700" cy="1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41"/>
          <p:cNvSpPr/>
          <p:nvPr/>
        </p:nvSpPr>
        <p:spPr>
          <a:xfrm rot="10800000">
            <a:off x="6493733" y="2187354"/>
            <a:ext cx="220800" cy="1085100"/>
          </a:xfrm>
          <a:prstGeom prst="leftBrace">
            <a:avLst>
              <a:gd name="adj1" fmla="val 33561"/>
              <a:gd name="adj2" fmla="val 5065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41"/>
          <p:cNvSpPr/>
          <p:nvPr/>
        </p:nvSpPr>
        <p:spPr>
          <a:xfrm>
            <a:off x="6604204" y="2646525"/>
            <a:ext cx="269700" cy="1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725;p59">
            <a:extLst>
              <a:ext uri="{FF2B5EF4-FFF2-40B4-BE49-F238E27FC236}">
                <a16:creationId xmlns:a16="http://schemas.microsoft.com/office/drawing/2014/main" id="{3A3DE2E6-5305-4A9D-82A0-0442335F034D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2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 Configuration</a:t>
            </a:r>
            <a:endParaRPr/>
          </a:p>
        </p:txBody>
      </p:sp>
      <p:sp>
        <p:nvSpPr>
          <p:cNvPr id="499" name="Google Shape;499;p42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00" name="Google Shape;500;p42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502" name="Google Shape;502;p42"/>
          <p:cNvSpPr txBox="1"/>
          <p:nvPr/>
        </p:nvSpPr>
        <p:spPr>
          <a:xfrm>
            <a:off x="113209" y="996198"/>
            <a:ext cx="8753700" cy="3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520700" marR="0" lvl="1" indent="-1714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Generated annotated DEMs of 100×100 at resolution of 1 m/pixel for training.</a:t>
            </a:r>
            <a:b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171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Noised DEM is normalized using the maximum and minimum altitudes of all DEMs in the dataset such that each pixel has the value in [0,1]</a:t>
            </a:r>
            <a:b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171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size is increased to (reduced from) 512×512 before (after) processed by machine to enhance learning performance via bilinear interpolation</a:t>
            </a:r>
            <a:b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171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on </a:t>
            </a:r>
            <a:r>
              <a:rPr lang="en" sz="15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GPU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en" sz="15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990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DEMs</a:t>
            </a:r>
            <a:endParaRPr sz="1100"/>
          </a:p>
          <a:p>
            <a:pPr marL="520700" marR="0" lvl="1" indent="-171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on </a:t>
            </a:r>
            <a:r>
              <a:rPr lang="en" sz="15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en" sz="15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DEMs</a:t>
            </a:r>
            <a:endParaRPr sz="1100"/>
          </a:p>
          <a:p>
            <a:pPr marL="342900" marR="0" lvl="1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76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42"/>
          <p:cNvSpPr txBox="1"/>
          <p:nvPr/>
        </p:nvSpPr>
        <p:spPr>
          <a:xfrm>
            <a:off x="5986175" y="3368900"/>
            <a:ext cx="2789700" cy="1271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 configuration</a:t>
            </a:r>
            <a:endParaRPr sz="1100"/>
          </a:p>
          <a:p>
            <a:pPr marL="457200" marR="0" lvl="0" indent="-3175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 of lander: 5 [m]</a:t>
            </a:r>
            <a:endParaRPr sz="1100"/>
          </a:p>
          <a:p>
            <a:pPr marL="457200" marR="0" lvl="0" indent="-3175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Radius of landing pad: 0.5 [m]</a:t>
            </a:r>
            <a:endParaRPr sz="1100"/>
          </a:p>
          <a:p>
            <a:pPr marL="457200" marR="0" lvl="0" indent="-3175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roughness: 20 [cm]</a:t>
            </a:r>
            <a:endParaRPr sz="1100"/>
          </a:p>
          <a:p>
            <a:pPr marL="457200" marR="0" lvl="0" indent="-3175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slope: 5 [deg]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25;p59">
            <a:extLst>
              <a:ext uri="{FF2B5EF4-FFF2-40B4-BE49-F238E27FC236}">
                <a16:creationId xmlns:a16="http://schemas.microsoft.com/office/drawing/2014/main" id="{FFD9AC89-E0C3-45D2-9BF0-B5C710C24B58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3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</a:t>
            </a:r>
            <a:endParaRPr/>
          </a:p>
        </p:txBody>
      </p:sp>
      <p:sp>
        <p:nvSpPr>
          <p:cNvPr id="509" name="Google Shape;509;p43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10" name="Google Shape;510;p43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512" name="Google Shape;512;p43"/>
          <p:cNvSpPr txBox="1"/>
          <p:nvPr/>
        </p:nvSpPr>
        <p:spPr>
          <a:xfrm>
            <a:off x="789665" y="690140"/>
            <a:ext cx="7325100" cy="3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520700" marR="0" lvl="1" indent="-1714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Pixel Accuracy</a:t>
            </a:r>
            <a:endParaRPr sz="1100"/>
          </a:p>
          <a:p>
            <a:pPr marL="863600" marR="0" lvl="2" indent="-1778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400"/>
              <a:buFont typeface="Noto Sans Symbols"/>
              <a:buChar char="⮚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ratio of pixels properly classified, divided by the total number of pixels</a:t>
            </a:r>
            <a:b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76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76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76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76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171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Intersection over Union (mIoU)</a:t>
            </a:r>
            <a:endParaRPr sz="1100"/>
          </a:p>
          <a:p>
            <a:pPr marL="863600" marR="0" lvl="2" indent="-1778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400"/>
              <a:buFont typeface="Noto Sans Symbols"/>
              <a:buChar char="⮚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area of intersection between the predicted segmentation map and the ground truth, divided by the area of union between the predicted segmentation map and the ground truth</a:t>
            </a:r>
            <a:endParaRPr sz="1100"/>
          </a:p>
          <a:p>
            <a:pPr marL="863600" marR="0" lvl="2" indent="-1778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400"/>
              <a:buFont typeface="Noto Sans Symbols"/>
              <a:buChar char="⮚"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most commonly used metrics in semantic segmentation</a:t>
            </a:r>
            <a:endParaRPr sz="1100"/>
          </a:p>
          <a:p>
            <a:pPr marL="520700" marR="0" lvl="1" indent="-76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3"/>
          <p:cNvSpPr txBox="1"/>
          <p:nvPr/>
        </p:nvSpPr>
        <p:spPr>
          <a:xfrm>
            <a:off x="3743880" y="1341904"/>
            <a:ext cx="1341000" cy="512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514" name="Google Shape;514;p43"/>
          <p:cNvSpPr txBox="1"/>
          <p:nvPr/>
        </p:nvSpPr>
        <p:spPr>
          <a:xfrm>
            <a:off x="2504165" y="1921958"/>
            <a:ext cx="4252200" cy="43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499" t="-14739" r="-969" b="-1893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515" name="Google Shape;515;p43"/>
          <p:cNvSpPr txBox="1"/>
          <p:nvPr/>
        </p:nvSpPr>
        <p:spPr>
          <a:xfrm>
            <a:off x="3436000" y="4166189"/>
            <a:ext cx="1128000" cy="390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516" name="Google Shape;516;p43"/>
          <p:cNvSpPr txBox="1"/>
          <p:nvPr/>
        </p:nvSpPr>
        <p:spPr>
          <a:xfrm>
            <a:off x="6010099" y="4153541"/>
            <a:ext cx="2580600" cy="4155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2299" t="-15379" b="-2417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grpSp>
        <p:nvGrpSpPr>
          <p:cNvPr id="517" name="Google Shape;517;p43"/>
          <p:cNvGrpSpPr/>
          <p:nvPr/>
        </p:nvGrpSpPr>
        <p:grpSpPr>
          <a:xfrm>
            <a:off x="4617906" y="4049345"/>
            <a:ext cx="651825" cy="690516"/>
            <a:chOff x="7179276" y="5447276"/>
            <a:chExt cx="869100" cy="920688"/>
          </a:xfrm>
        </p:grpSpPr>
        <p:grpSp>
          <p:nvGrpSpPr>
            <p:cNvPr id="518" name="Google Shape;518;p43"/>
            <p:cNvGrpSpPr/>
            <p:nvPr/>
          </p:nvGrpSpPr>
          <p:grpSpPr>
            <a:xfrm>
              <a:off x="7328507" y="5447276"/>
              <a:ext cx="588730" cy="410835"/>
              <a:chOff x="7023707" y="5036558"/>
              <a:chExt cx="588730" cy="410835"/>
            </a:xfrm>
          </p:grpSpPr>
          <p:sp>
            <p:nvSpPr>
              <p:cNvPr id="519" name="Google Shape;519;p43"/>
              <p:cNvSpPr/>
              <p:nvPr/>
            </p:nvSpPr>
            <p:spPr>
              <a:xfrm>
                <a:off x="7023707" y="5135693"/>
                <a:ext cx="473400" cy="311700"/>
              </a:xfrm>
              <a:prstGeom prst="rect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3"/>
              <p:cNvSpPr/>
              <p:nvPr/>
            </p:nvSpPr>
            <p:spPr>
              <a:xfrm>
                <a:off x="7139037" y="5036558"/>
                <a:ext cx="473400" cy="311700"/>
              </a:xfrm>
              <a:prstGeom prst="rect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1" name="Google Shape;521;p43"/>
            <p:cNvGrpSpPr/>
            <p:nvPr/>
          </p:nvGrpSpPr>
          <p:grpSpPr>
            <a:xfrm>
              <a:off x="7331343" y="5957129"/>
              <a:ext cx="588730" cy="410835"/>
              <a:chOff x="7023707" y="5036558"/>
              <a:chExt cx="588730" cy="410835"/>
            </a:xfrm>
          </p:grpSpPr>
          <p:sp>
            <p:nvSpPr>
              <p:cNvPr id="522" name="Google Shape;522;p43"/>
              <p:cNvSpPr/>
              <p:nvPr/>
            </p:nvSpPr>
            <p:spPr>
              <a:xfrm>
                <a:off x="7023707" y="5135693"/>
                <a:ext cx="473400" cy="311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3"/>
              <p:cNvSpPr/>
              <p:nvPr/>
            </p:nvSpPr>
            <p:spPr>
              <a:xfrm>
                <a:off x="7139037" y="5036558"/>
                <a:ext cx="473400" cy="311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24" name="Google Shape;524;p43"/>
            <p:cNvCxnSpPr/>
            <p:nvPr/>
          </p:nvCxnSpPr>
          <p:spPr>
            <a:xfrm>
              <a:off x="7179276" y="5895765"/>
              <a:ext cx="86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25" name="Google Shape;525;p43"/>
            <p:cNvSpPr/>
            <p:nvPr/>
          </p:nvSpPr>
          <p:spPr>
            <a:xfrm>
              <a:off x="7443837" y="5546410"/>
              <a:ext cx="357900" cy="21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725;p59">
            <a:extLst>
              <a:ext uri="{FF2B5EF4-FFF2-40B4-BE49-F238E27FC236}">
                <a16:creationId xmlns:a16="http://schemas.microsoft.com/office/drawing/2014/main" id="{1F5F284A-A962-4A4E-94A1-7A9AF7F0ACCD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4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531" name="Google Shape;531;p44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532" name="Google Shape;532;p44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534" name="Google Shape;534;p44"/>
          <p:cNvSpPr txBox="1"/>
          <p:nvPr/>
        </p:nvSpPr>
        <p:spPr>
          <a:xfrm>
            <a:off x="378588" y="623934"/>
            <a:ext cx="8386800" cy="18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520700" marR="0" lvl="1" indent="-1714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machine learning based HD algorithm outperforms ALHAT in speed and accuracy for noised input</a:t>
            </a:r>
            <a:endParaRPr sz="1100"/>
          </a:p>
          <a:p>
            <a:pPr marL="520700" marR="0" lvl="1" indent="-171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radeoff between speed and accuracy</a:t>
            </a:r>
            <a:endParaRPr sz="1100"/>
          </a:p>
          <a:p>
            <a:pPr marL="863600" marR="0" lvl="2" indent="-1778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ICNet is faster but less accurate</a:t>
            </a:r>
            <a:endParaRPr sz="1100"/>
          </a:p>
          <a:p>
            <a:pPr marL="863600" marR="0" lvl="2" indent="-1778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SegNet and U-Net is more accurate but slower</a:t>
            </a:r>
            <a:endParaRPr sz="1100"/>
          </a:p>
          <a:p>
            <a:pPr marL="863600" marR="0" lvl="2" indent="-1778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U-Net is better in regression and SegNet is better in binary classification</a:t>
            </a:r>
            <a:endParaRPr sz="1100"/>
          </a:p>
          <a:p>
            <a:pPr marL="520700" marR="0" lvl="1" indent="-171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Regression based prediction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improves mIoU in all three networks</a:t>
            </a:r>
            <a:endParaRPr sz="1100"/>
          </a:p>
        </p:txBody>
      </p:sp>
      <p:sp>
        <p:nvSpPr>
          <p:cNvPr id="535" name="Google Shape;535;p44"/>
          <p:cNvSpPr txBox="1"/>
          <p:nvPr/>
        </p:nvSpPr>
        <p:spPr>
          <a:xfrm>
            <a:off x="1941004" y="4493142"/>
            <a:ext cx="6646500" cy="28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475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graphicFrame>
        <p:nvGraphicFramePr>
          <p:cNvPr id="536" name="Google Shape;536;p44"/>
          <p:cNvGraphicFramePr/>
          <p:nvPr/>
        </p:nvGraphicFramePr>
        <p:xfrm>
          <a:off x="259796" y="2435391"/>
          <a:ext cx="8572450" cy="2037780"/>
        </p:xfrm>
        <a:graphic>
          <a:graphicData uri="http://schemas.openxmlformats.org/drawingml/2006/table">
            <a:tbl>
              <a:tblPr firstRow="1" bandRow="1">
                <a:noFill/>
                <a:tableStyleId>{7F942AB4-EBA9-4A24-BD99-DE4CAA02CE34}</a:tableStyleId>
              </a:tblPr>
              <a:tblGrid>
                <a:gridCol w="163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6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27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Model*</a:t>
                      </a:r>
                      <a:endParaRPr sz="1100"/>
                    </a:p>
                  </a:txBody>
                  <a:tcPr marL="68600" marR="68600" marT="34300" marB="34300" anchor="ctr"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Binary Safety Map Network</a:t>
                      </a:r>
                      <a:endParaRPr sz="1100"/>
                    </a:p>
                  </a:txBody>
                  <a:tcPr marL="68600" marR="68600" marT="34300" marB="34300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Slope + Roughness Network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Pixel Accuracy [%]</a:t>
                      </a:r>
                      <a:endParaRPr sz="1100"/>
                    </a:p>
                  </a:txBody>
                  <a:tcPr marL="68600" marR="68600" marT="34300" marB="34300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strike="noStrike" cap="none"/>
                        <a:t>mIoU [%]</a:t>
                      </a:r>
                      <a:endParaRPr sz="1100"/>
                    </a:p>
                  </a:txBody>
                  <a:tcPr marL="68600" marR="68600" marT="34300" marB="34300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strike="noStrike" cap="none"/>
                        <a:t>Computational Time [s]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Pixel Accuracy [%]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mIoU [%]</a:t>
                      </a:r>
                      <a:endParaRPr sz="1100"/>
                    </a:p>
                  </a:txBody>
                  <a:tcPr marL="68600" marR="68600" marT="34300" marB="34300"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strike="noStrike" cap="none"/>
                        <a:t>Computational Time [s]</a:t>
                      </a:r>
                      <a:endParaRPr sz="1100"/>
                    </a:p>
                  </a:txBody>
                  <a:tcPr marL="68600" marR="68600" marT="34300" marB="34300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SegNet</a:t>
                      </a:r>
                      <a:endParaRPr sz="1400" u="none" strike="noStrike" cap="none"/>
                    </a:p>
                  </a:txBody>
                  <a:tcPr marL="68600" marR="68600" marT="34300" marB="34300"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90.4</a:t>
                      </a:r>
                      <a:endParaRPr sz="1100"/>
                    </a:p>
                  </a:txBody>
                  <a:tcPr marL="68600" marR="68600" marT="34300" marB="34300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82.2</a:t>
                      </a:r>
                      <a:endParaRPr sz="1100"/>
                    </a:p>
                  </a:txBody>
                  <a:tcPr marL="68600" marR="68600" marT="34300" marB="34300"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0.66</a:t>
                      </a:r>
                      <a:endParaRPr sz="1100"/>
                    </a:p>
                  </a:txBody>
                  <a:tcPr marL="68600" marR="68600" marT="34300" marB="34300"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88.6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82.6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1.39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U-Net</a:t>
                      </a:r>
                      <a:endParaRPr sz="1100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89.6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80.8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0.88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89.4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84.3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1.71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ICNet</a:t>
                      </a:r>
                      <a:endParaRPr sz="1400" u="none" strike="noStrike" cap="none"/>
                    </a:p>
                  </a:txBody>
                  <a:tcPr marL="68600" marR="68600" marT="34300" marB="3430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85.5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74.0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0.33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85.1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78.0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0.66</a:t>
                      </a:r>
                      <a:endParaRPr sz="1200" u="none" strike="noStrike" cap="none"/>
                    </a:p>
                  </a:txBody>
                  <a:tcPr marL="68600" marR="68600" marT="34300" marB="34300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Baseline</a:t>
                      </a:r>
                      <a:br>
                        <a:rPr lang="en"/>
                      </a:br>
                      <a:r>
                        <a:rPr lang="en"/>
                        <a:t>(</a:t>
                      </a:r>
                      <a:r>
                        <a:rPr lang="en" sz="1400" u="none" strike="noStrike" cap="none"/>
                        <a:t>Replicated ALHAT*)</a:t>
                      </a:r>
                      <a:endParaRPr sz="1100"/>
                    </a:p>
                  </a:txBody>
                  <a:tcPr marL="68600" marR="68600" marT="34300" marB="3430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-</a:t>
                      </a:r>
                      <a:endParaRPr sz="1200" u="none" strike="noStrike" cap="none"/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-</a:t>
                      </a:r>
                      <a:endParaRPr sz="1200" u="none" strike="noStrike" cap="none"/>
                    </a:p>
                  </a:txBody>
                  <a:tcPr marL="68600" marR="68600" marT="34300" marB="3430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-</a:t>
                      </a:r>
                      <a:endParaRPr sz="1200" u="none" strike="noStrike" cap="none"/>
                    </a:p>
                  </a:txBody>
                  <a:tcPr marL="68600" marR="68600" marT="34300" marB="3430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80.5</a:t>
                      </a:r>
                      <a:endParaRPr sz="1200" u="none" strike="noStrike" cap="none"/>
                    </a:p>
                  </a:txBody>
                  <a:tcPr marL="68600" marR="68600" marT="34300" marB="3430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66.5</a:t>
                      </a:r>
                      <a:endParaRPr sz="1200" u="none" strike="noStrike" cap="none"/>
                    </a:p>
                  </a:txBody>
                  <a:tcPr marL="68600" marR="68600" marT="34300" marB="3430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13.4</a:t>
                      </a:r>
                      <a:endParaRPr sz="1200" u="none" strike="noStrike" cap="none"/>
                    </a:p>
                  </a:txBody>
                  <a:tcPr marL="68600" marR="68600" marT="34300" marB="343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7" name="Google Shape;537;p44"/>
          <p:cNvSpPr/>
          <p:nvPr/>
        </p:nvSpPr>
        <p:spPr>
          <a:xfrm>
            <a:off x="1941005" y="4600428"/>
            <a:ext cx="68913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D1C1D"/>
                </a:solidFill>
                <a:latin typeface="Calibri"/>
                <a:ea typeface="Calibri"/>
                <a:cs typeface="Calibri"/>
                <a:sym typeface="Calibri"/>
              </a:rPr>
              <a:t>* Low ALHAT performance is partly due to the low resolution (1m/pixel); better results can potentially be obtained at higher resolution (10cm/pixel)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725;p59">
            <a:extLst>
              <a:ext uri="{FF2B5EF4-FFF2-40B4-BE49-F238E27FC236}">
                <a16:creationId xmlns:a16="http://schemas.microsoft.com/office/drawing/2014/main" id="{A4AE0A02-4C3F-4B88-9EF7-AEF552DB634D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5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  <p:sp>
        <p:nvSpPr>
          <p:cNvPr id="543" name="Google Shape;543;p45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44" name="Google Shape;544;p45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546" name="Google Shape;546;p45"/>
          <p:cNvSpPr txBox="1"/>
          <p:nvPr/>
        </p:nvSpPr>
        <p:spPr>
          <a:xfrm>
            <a:off x="445488" y="533268"/>
            <a:ext cx="8386800" cy="16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520700" marR="0" lvl="1" indent="-165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B3D6C"/>
              </a:buClr>
              <a:buSzPts val="1400"/>
              <a:buFont typeface="Noto Sans Symbols"/>
              <a:buChar char="⮚"/>
            </a:pPr>
            <a:r>
              <a:rPr lang="en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Brown frame is the area where safety cannot be evaluated, which is ignored in loss and accuracy calculation</a:t>
            </a:r>
            <a:endParaRPr sz="1000"/>
          </a:p>
          <a:p>
            <a:pPr marL="520700" marR="0" lvl="1" indent="-1651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400"/>
              <a:buFont typeface="Noto Sans Symbols"/>
              <a:buChar char="⮚"/>
            </a:pPr>
            <a:r>
              <a:rPr lang="en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SegNet reproduces details but also noised by wrong labels</a:t>
            </a:r>
            <a:endParaRPr sz="1000"/>
          </a:p>
          <a:p>
            <a:pPr marL="520700" marR="0" lvl="1" indent="-1651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400"/>
              <a:buFont typeface="Noto Sans Symbols"/>
              <a:buChar char="⮚"/>
            </a:pPr>
            <a:r>
              <a:rPr lang="en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U-Net reproduces details to the extent that predicted labels does not get too scattered and maintain some connectivity with neighborhood pixels </a:t>
            </a:r>
            <a:endParaRPr sz="1000"/>
          </a:p>
          <a:p>
            <a:pPr marL="520700" marR="0" lvl="1" indent="-1651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1B3D6C"/>
              </a:buClr>
              <a:buSzPts val="1400"/>
              <a:buFont typeface="Noto Sans Symbols"/>
              <a:buChar char="⮚"/>
            </a:pPr>
            <a:r>
              <a:rPr lang="en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ICNet’s output is low resolution</a:t>
            </a:r>
            <a:endParaRPr sz="1000"/>
          </a:p>
        </p:txBody>
      </p:sp>
      <p:grpSp>
        <p:nvGrpSpPr>
          <p:cNvPr id="547" name="Google Shape;547;p45"/>
          <p:cNvGrpSpPr/>
          <p:nvPr/>
        </p:nvGrpSpPr>
        <p:grpSpPr>
          <a:xfrm>
            <a:off x="1486599" y="2093450"/>
            <a:ext cx="5875750" cy="2643971"/>
            <a:chOff x="2776046" y="3123597"/>
            <a:chExt cx="7834333" cy="3525295"/>
          </a:xfrm>
        </p:grpSpPr>
        <p:pic>
          <p:nvPicPr>
            <p:cNvPr id="548" name="Google Shape;548;p45" descr="00016_rghns_target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36469" y="5755379"/>
              <a:ext cx="893511" cy="893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45" descr="00016_slope_targe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36472" y="4756447"/>
              <a:ext cx="893510" cy="893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Google Shape;550;p45" descr="00016_binary_targe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36475" y="3755634"/>
              <a:ext cx="893510" cy="893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45" descr="00016_pre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69130" y="5755378"/>
              <a:ext cx="893510" cy="893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45" descr="00016_pred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069133" y="4759972"/>
              <a:ext cx="893513" cy="893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45" descr="00016_pred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59270" y="3755633"/>
              <a:ext cx="893510" cy="893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45" descr="00016_pred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859263" y="5755377"/>
              <a:ext cx="893513" cy="893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45" descr="00016_pred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859268" y="4756446"/>
              <a:ext cx="893512" cy="893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45" descr="00016_pred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069138" y="3755632"/>
              <a:ext cx="893510" cy="893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4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649401" y="3755634"/>
              <a:ext cx="893510" cy="893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4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649395" y="5755379"/>
              <a:ext cx="893513" cy="893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4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649399" y="4756447"/>
              <a:ext cx="893510" cy="893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4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279000" y="5751850"/>
              <a:ext cx="893511" cy="893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4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9279004" y="4763499"/>
              <a:ext cx="893509" cy="893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45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9279004" y="3762687"/>
              <a:ext cx="893509" cy="893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" name="Google Shape;563;p45"/>
            <p:cNvSpPr txBox="1"/>
            <p:nvPr/>
          </p:nvSpPr>
          <p:spPr>
            <a:xfrm>
              <a:off x="2776046" y="3864097"/>
              <a:ext cx="15957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Binary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(Safety Map)</a:t>
              </a:r>
              <a:endParaRPr sz="1100"/>
            </a:p>
          </p:txBody>
        </p:sp>
        <p:sp>
          <p:nvSpPr>
            <p:cNvPr id="564" name="Google Shape;564;p45"/>
            <p:cNvSpPr txBox="1"/>
            <p:nvPr/>
          </p:nvSpPr>
          <p:spPr>
            <a:xfrm>
              <a:off x="3182816" y="5018530"/>
              <a:ext cx="8163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Slope</a:t>
              </a:r>
              <a:endParaRPr sz="1100"/>
            </a:p>
          </p:txBody>
        </p:sp>
        <p:sp>
          <p:nvSpPr>
            <p:cNvPr id="565" name="Google Shape;565;p45"/>
            <p:cNvSpPr txBox="1"/>
            <p:nvPr/>
          </p:nvSpPr>
          <p:spPr>
            <a:xfrm>
              <a:off x="2985746" y="5935597"/>
              <a:ext cx="12756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Roughness</a:t>
              </a:r>
              <a:endParaRPr sz="1100"/>
            </a:p>
          </p:txBody>
        </p:sp>
        <p:cxnSp>
          <p:nvCxnSpPr>
            <p:cNvPr id="566" name="Google Shape;566;p45"/>
            <p:cNvCxnSpPr/>
            <p:nvPr/>
          </p:nvCxnSpPr>
          <p:spPr>
            <a:xfrm>
              <a:off x="3902894" y="3521186"/>
              <a:ext cx="705900" cy="4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3926939" y="3705852"/>
              <a:ext cx="499500" cy="435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3849125" y="3316351"/>
              <a:ext cx="891600" cy="604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3513368" y="3305931"/>
              <a:ext cx="32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3569576" y="3513144"/>
              <a:ext cx="32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3581472" y="3703547"/>
              <a:ext cx="32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72" name="Google Shape;572;p45"/>
            <p:cNvSpPr txBox="1"/>
            <p:nvPr/>
          </p:nvSpPr>
          <p:spPr>
            <a:xfrm>
              <a:off x="3061521" y="3175126"/>
              <a:ext cx="4299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Safe</a:t>
              </a:r>
              <a:endParaRPr sz="1100"/>
            </a:p>
          </p:txBody>
        </p:sp>
        <p:sp>
          <p:nvSpPr>
            <p:cNvPr id="573" name="Google Shape;573;p45"/>
            <p:cNvSpPr txBox="1"/>
            <p:nvPr/>
          </p:nvSpPr>
          <p:spPr>
            <a:xfrm>
              <a:off x="2985762" y="3379459"/>
              <a:ext cx="5838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Unsafe</a:t>
              </a:r>
              <a:endParaRPr sz="1100"/>
            </a:p>
          </p:txBody>
        </p:sp>
        <p:sp>
          <p:nvSpPr>
            <p:cNvPr id="574" name="Google Shape;574;p45"/>
            <p:cNvSpPr txBox="1"/>
            <p:nvPr/>
          </p:nvSpPr>
          <p:spPr>
            <a:xfrm>
              <a:off x="2857759" y="3572742"/>
              <a:ext cx="7857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Undefined</a:t>
              </a:r>
              <a:endParaRPr sz="1100"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4424838" y="4118163"/>
              <a:ext cx="45600" cy="456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4594916" y="3960325"/>
              <a:ext cx="45600" cy="456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4729405" y="3907763"/>
              <a:ext cx="45600" cy="45600"/>
            </a:xfrm>
            <a:prstGeom prst="ellipse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5"/>
            <p:cNvSpPr txBox="1"/>
            <p:nvPr/>
          </p:nvSpPr>
          <p:spPr>
            <a:xfrm>
              <a:off x="4500501" y="3379459"/>
              <a:ext cx="8163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Truth*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5"/>
            <p:cNvSpPr txBox="1"/>
            <p:nvPr/>
          </p:nvSpPr>
          <p:spPr>
            <a:xfrm>
              <a:off x="5563945" y="3336530"/>
              <a:ext cx="978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SegNet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5"/>
            <p:cNvSpPr txBox="1"/>
            <p:nvPr/>
          </p:nvSpPr>
          <p:spPr>
            <a:xfrm>
              <a:off x="8119013" y="3322397"/>
              <a:ext cx="8916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ICNet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5"/>
            <p:cNvSpPr txBox="1"/>
            <p:nvPr/>
          </p:nvSpPr>
          <p:spPr>
            <a:xfrm>
              <a:off x="6894749" y="3358297"/>
              <a:ext cx="8916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U-Net</a:t>
              </a:r>
              <a:endParaRPr sz="1100"/>
            </a:p>
          </p:txBody>
        </p:sp>
        <p:sp>
          <p:nvSpPr>
            <p:cNvPr id="582" name="Google Shape;582;p45"/>
            <p:cNvSpPr txBox="1"/>
            <p:nvPr/>
          </p:nvSpPr>
          <p:spPr>
            <a:xfrm>
              <a:off x="9184779" y="3123597"/>
              <a:ext cx="1425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Replicated</a:t>
              </a:r>
              <a:b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ALHAT</a:t>
              </a:r>
              <a:endParaRPr sz="1100"/>
            </a:p>
          </p:txBody>
        </p:sp>
      </p:grpSp>
      <p:sp>
        <p:nvSpPr>
          <p:cNvPr id="43" name="Google Shape;725;p59">
            <a:extLst>
              <a:ext uri="{FF2B5EF4-FFF2-40B4-BE49-F238E27FC236}">
                <a16:creationId xmlns:a16="http://schemas.microsoft.com/office/drawing/2014/main" id="{CF3722BA-2308-45BC-A3BB-5332F99ADC3D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7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Uncertainty-Aware Deep Learning</a:t>
            </a:r>
            <a:br>
              <a:rPr lang="en">
                <a:solidFill>
                  <a:srgbClr val="FF0000"/>
                </a:solidFill>
              </a:rPr>
            </a:br>
            <a:r>
              <a:rPr lang="en"/>
              <a:t>Overview</a:t>
            </a:r>
            <a:endParaRPr/>
          </a:p>
        </p:txBody>
      </p:sp>
      <p:sp>
        <p:nvSpPr>
          <p:cNvPr id="597" name="Google Shape;597;p47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598" name="Google Shape;598;p47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600" name="Google Shape;600;p47"/>
          <p:cNvSpPr txBox="1"/>
          <p:nvPr/>
        </p:nvSpPr>
        <p:spPr>
          <a:xfrm>
            <a:off x="528950" y="1184525"/>
            <a:ext cx="79833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 dirty="0"/>
              <a:t>Motivation:</a:t>
            </a:r>
            <a:r>
              <a:rPr lang="en" sz="1800" dirty="0"/>
              <a:t> the ML outputs is not always reliable. Can we filter out some pixels that the ML methods are not uncertain about and only use the “certain” ones?</a:t>
            </a:r>
            <a:br>
              <a:rPr lang="en" sz="1800" dirty="0"/>
            </a:b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Perform semantic segmentation (i.e., output prediction) + prediction uncertainty estimation for input DEMs</a:t>
            </a:r>
            <a:br>
              <a:rPr lang="en" sz="1800" dirty="0"/>
            </a:b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Develop an algorithm that takes in the output predictions and uncertainty maps to produce an uncertainty-aware </a:t>
            </a:r>
            <a:r>
              <a:rPr lang="en-US" sz="1800" dirty="0"/>
              <a:t>safety map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" name="Google Shape;725;p59">
            <a:extLst>
              <a:ext uri="{FF2B5EF4-FFF2-40B4-BE49-F238E27FC236}">
                <a16:creationId xmlns:a16="http://schemas.microsoft.com/office/drawing/2014/main" id="{B0A7B575-5AF7-4509-8F24-5E7204C47549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8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Uncertainty-Aware Deep Learning</a:t>
            </a:r>
            <a:br>
              <a:rPr lang="en">
                <a:solidFill>
                  <a:srgbClr val="FF0000"/>
                </a:solidFill>
              </a:rPr>
            </a:br>
            <a:r>
              <a:rPr lang="en"/>
              <a:t>Overview</a:t>
            </a:r>
            <a:endParaRPr/>
          </a:p>
        </p:txBody>
      </p:sp>
      <p:sp>
        <p:nvSpPr>
          <p:cNvPr id="606" name="Google Shape;606;p48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607" name="Google Shape;607;p48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CBE633-977B-43F6-B963-FF2C308A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974" y="1084118"/>
            <a:ext cx="5466052" cy="3583841"/>
          </a:xfrm>
          <a:prstGeom prst="rect">
            <a:avLst/>
          </a:prstGeom>
        </p:spPr>
      </p:pic>
      <p:sp>
        <p:nvSpPr>
          <p:cNvPr id="8" name="Google Shape;725;p59">
            <a:extLst>
              <a:ext uri="{FF2B5EF4-FFF2-40B4-BE49-F238E27FC236}">
                <a16:creationId xmlns:a16="http://schemas.microsoft.com/office/drawing/2014/main" id="{8095FE6D-402A-4EBA-B4CF-1ADFA4642808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9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Uncertainty-Aware Learning Model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Bayesian SegNet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" name="Google Shape;615;p4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33275"/>
                <a:ext cx="5165700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Char char="●"/>
                </a:pPr>
                <a:r>
                  <a:rPr lang="en-US" dirty="0"/>
                  <a:t>Bayesian SegNet [1]</a:t>
                </a: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Char char="●"/>
                </a:pPr>
                <a:r>
                  <a:rPr lang="en-US" dirty="0"/>
                  <a:t>Dropout layers</a:t>
                </a:r>
              </a:p>
              <a:p>
                <a:pPr marL="914400" lvl="1" indent="-31750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Char char="○"/>
                </a:pPr>
                <a:r>
                  <a:rPr lang="en-US" dirty="0"/>
                  <a:t>Randomly drop out nodes during training with probability p</a:t>
                </a: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SzPts val="1800"/>
                  <a:buChar char="●"/>
                </a:pPr>
                <a:r>
                  <a:rPr lang="en-US" dirty="0"/>
                  <a:t>Monte Carlo (MC) dropout</a:t>
                </a:r>
              </a:p>
              <a:p>
                <a:pPr marL="914400" lvl="1" indent="-31750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Char char="○"/>
                </a:pPr>
                <a:r>
                  <a:rPr lang="en-US" dirty="0"/>
                  <a:t>Use dropout layers at test time</a:t>
                </a:r>
              </a:p>
              <a:p>
                <a:pPr marL="914400" lvl="1" indent="-31750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Char char="○"/>
                </a:pPr>
                <a:r>
                  <a:rPr lang="en-US" dirty="0"/>
                  <a:t>The upper bound of # of realized network: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914400" lvl="1" indent="-31750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Char char="○"/>
                </a:pPr>
                <a:r>
                  <a:rPr lang="en-US" dirty="0"/>
                  <a:t>Perform M stochastic forward passes with the same input at test time</a:t>
                </a:r>
                <a:endParaRPr dirty="0"/>
              </a:p>
            </p:txBody>
          </p:sp>
        </mc:Choice>
        <mc:Fallback xmlns="">
          <p:sp>
            <p:nvSpPr>
              <p:cNvPr id="615" name="Google Shape;615;p4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33275"/>
                <a:ext cx="5165700" cy="3416400"/>
              </a:xfrm>
              <a:prstGeom prst="rect">
                <a:avLst/>
              </a:prstGeom>
              <a:blipFill>
                <a:blip r:embed="rId3"/>
                <a:stretch>
                  <a:fillRect r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6" name="Google Shape;616;p49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617" name="Google Shape;617;p49" descr="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7380" y="2579970"/>
            <a:ext cx="3192924" cy="154110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49"/>
          <p:cNvSpPr txBox="1"/>
          <p:nvPr/>
        </p:nvSpPr>
        <p:spPr>
          <a:xfrm>
            <a:off x="978341" y="4341925"/>
            <a:ext cx="7533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Kendall, et al., “Bayesian segnet: Model uncertainty in deep convolutional encoder-decoder architectures for scene understanding,”arXiv preprint arXiv:1511.02680, 2015.</a:t>
            </a:r>
            <a:endParaRPr sz="105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49"/>
          <p:cNvSpPr txBox="1"/>
          <p:nvPr/>
        </p:nvSpPr>
        <p:spPr>
          <a:xfrm>
            <a:off x="5585581" y="4027738"/>
            <a:ext cx="3192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Bayesian SegNet network architecture [1]</a:t>
            </a:r>
            <a:endParaRPr dirty="0"/>
          </a:p>
        </p:txBody>
      </p:sp>
      <p:sp>
        <p:nvSpPr>
          <p:cNvPr id="620" name="Google Shape;620;p49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pic>
        <p:nvPicPr>
          <p:cNvPr id="1026" name="Picture 2" descr="Types of Regularization in Machine Learning | by Aqeel Anwar | Towards Data  Science">
            <a:extLst>
              <a:ext uri="{FF2B5EF4-FFF2-40B4-BE49-F238E27FC236}">
                <a16:creationId xmlns:a16="http://schemas.microsoft.com/office/drawing/2014/main" id="{7B3B94D5-A13A-488B-897D-EB94B1B5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31" y="904187"/>
            <a:ext cx="3062822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725;p59">
            <a:extLst>
              <a:ext uri="{FF2B5EF4-FFF2-40B4-BE49-F238E27FC236}">
                <a16:creationId xmlns:a16="http://schemas.microsoft.com/office/drawing/2014/main" id="{A32F530A-32BE-4DEB-921E-E44BF2AA5D3D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0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Prediction Uncertainty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50"/>
          <p:cNvSpPr txBox="1">
            <a:spLocks noGrp="1"/>
          </p:cNvSpPr>
          <p:nvPr>
            <p:ph type="body" idx="1"/>
          </p:nvPr>
        </p:nvSpPr>
        <p:spPr>
          <a:xfrm>
            <a:off x="311700" y="703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Predictive distribution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Predicted class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Uncertainty – Entropy of the predictive distribution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28" name="Google Shape;628;p50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629" name="Google Shape;629;p50"/>
          <p:cNvSpPr txBox="1"/>
          <p:nvPr/>
        </p:nvSpPr>
        <p:spPr>
          <a:xfrm>
            <a:off x="222600" y="4307649"/>
            <a:ext cx="9211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J. Mukhoti and Y. Gal. "Evaluating Bayesian Deep Learning Methods for Semantic Segmentation." ArXiv 2019.</a:t>
            </a:r>
            <a:endParaRPr/>
          </a:p>
        </p:txBody>
      </p:sp>
      <p:sp>
        <p:nvSpPr>
          <p:cNvPr id="630" name="Google Shape;630;p50"/>
          <p:cNvSpPr txBox="1"/>
          <p:nvPr/>
        </p:nvSpPr>
        <p:spPr>
          <a:xfrm>
            <a:off x="1565679" y="3393562"/>
            <a:ext cx="5833800" cy="668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1" name="Google Shape;631;p50"/>
          <p:cNvSpPr txBox="1"/>
          <p:nvPr/>
        </p:nvSpPr>
        <p:spPr>
          <a:xfrm>
            <a:off x="6535963" y="652394"/>
            <a:ext cx="2076000" cy="2077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5289" t="-2639" r="-41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2" name="Google Shape;632;p50"/>
          <p:cNvSpPr txBox="1"/>
          <p:nvPr/>
        </p:nvSpPr>
        <p:spPr>
          <a:xfrm>
            <a:off x="2261635" y="1184050"/>
            <a:ext cx="3349200" cy="584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3" name="Google Shape;633;p50"/>
          <p:cNvSpPr txBox="1"/>
          <p:nvPr/>
        </p:nvSpPr>
        <p:spPr>
          <a:xfrm>
            <a:off x="2482763" y="2367195"/>
            <a:ext cx="2489400" cy="2076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20588" b="-2352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4" name="Google Shape;634;p50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12" name="Google Shape;725;p59">
            <a:extLst>
              <a:ext uri="{FF2B5EF4-FFF2-40B4-BE49-F238E27FC236}">
                <a16:creationId xmlns:a16="http://schemas.microsoft.com/office/drawing/2014/main" id="{6E058963-D20D-4D52-BFFB-0DE6DB34896E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Hazard Detection and Avoidance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 Planetary Landing</a:t>
            </a:r>
            <a:endParaRPr dirty="0"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11700" y="10546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Mars 2020</a:t>
            </a:r>
            <a:endParaRPr u="sng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Generate hazard map (1~m/pix) from</a:t>
            </a:r>
            <a:br>
              <a:rPr lang="en-US" dirty="0"/>
            </a:br>
            <a:r>
              <a:rPr lang="en-US" dirty="0"/>
              <a:t>orbiter’s observations</a:t>
            </a:r>
            <a:br>
              <a:rPr lang="en-US" dirty="0"/>
            </a:br>
            <a:r>
              <a:rPr lang="en-US" dirty="0"/>
              <a:t>+ </a:t>
            </a:r>
            <a:br>
              <a:rPr lang="en-US" dirty="0"/>
            </a:br>
            <a:r>
              <a:rPr lang="en-US" dirty="0"/>
              <a:t>precise navigation (Terrain Relative</a:t>
            </a:r>
            <a:br>
              <a:rPr lang="en-US" dirty="0"/>
            </a:br>
            <a:r>
              <a:rPr lang="en-US" dirty="0"/>
              <a:t>Navigation)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361091" y="3049431"/>
            <a:ext cx="362621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Avoiding Hazards During Landing:</a:t>
            </a:r>
            <a:r>
              <a:rPr lang="en" sz="1200" dirty="0"/>
              <a:t> </a:t>
            </a:r>
            <a:br>
              <a:rPr lang="en" sz="1200" dirty="0"/>
            </a:br>
            <a:r>
              <a:rPr lang="en" sz="1200" dirty="0"/>
              <a:t>By taking images of the surface during its descent, the rover can quickly determine whether its headed toward an area of its landing zone that </a:t>
            </a:r>
            <a:r>
              <a:rPr lang="en" sz="1200" u="sng" dirty="0"/>
              <a:t>the mission team has determined is hazardous</a:t>
            </a:r>
            <a:r>
              <a:rPr lang="en" sz="1200" dirty="0"/>
              <a:t>. If necessary, a divert maneuver can send it toward safer terrain. </a:t>
            </a:r>
            <a:endParaRPr sz="1200" dirty="0"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2411" y="583867"/>
            <a:ext cx="4362964" cy="21789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4742430" y="2690941"/>
            <a:ext cx="3928254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https://mars.nasa.gov/mars2020/mission/technology/#Range-Trigger</a:t>
            </a:r>
            <a:endParaRPr sz="900"/>
          </a:p>
        </p:txBody>
      </p:sp>
      <p:pic>
        <p:nvPicPr>
          <p:cNvPr id="10" name="Google Shape;124;p19">
            <a:extLst>
              <a:ext uri="{FF2B5EF4-FFF2-40B4-BE49-F238E27FC236}">
                <a16:creationId xmlns:a16="http://schemas.microsoft.com/office/drawing/2014/main" id="{EBEC9F3C-49EF-407F-ABBB-5DA09E0B68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873" y="2950565"/>
            <a:ext cx="1764593" cy="15102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5;p19">
            <a:extLst>
              <a:ext uri="{FF2B5EF4-FFF2-40B4-BE49-F238E27FC236}">
                <a16:creationId xmlns:a16="http://schemas.microsoft.com/office/drawing/2014/main" id="{1A3DA466-1D36-4E02-8AAD-9719E48A866F}"/>
              </a:ext>
            </a:extLst>
          </p:cNvPr>
          <p:cNvSpPr txBox="1"/>
          <p:nvPr/>
        </p:nvSpPr>
        <p:spPr>
          <a:xfrm>
            <a:off x="1994466" y="3303032"/>
            <a:ext cx="2901598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Jezero crater’s hazard map created by carefully processing images form MRO; you can detect hazards of 1m~</a:t>
            </a:r>
            <a:endParaRPr dirty="0"/>
          </a:p>
        </p:txBody>
      </p:sp>
      <p:sp>
        <p:nvSpPr>
          <p:cNvPr id="12" name="Google Shape;126;p19">
            <a:extLst>
              <a:ext uri="{FF2B5EF4-FFF2-40B4-BE49-F238E27FC236}">
                <a16:creationId xmlns:a16="http://schemas.microsoft.com/office/drawing/2014/main" id="{08AB89B5-3AE0-4AC2-8827-D79F14C67E38}"/>
              </a:ext>
            </a:extLst>
          </p:cNvPr>
          <p:cNvSpPr txBox="1"/>
          <p:nvPr/>
        </p:nvSpPr>
        <p:spPr>
          <a:xfrm>
            <a:off x="229873" y="4399176"/>
            <a:ext cx="290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https://www.jpl.nasa.gov/images/jezeros-hazard-map</a:t>
            </a:r>
            <a:endParaRPr sz="900" dirty="0"/>
          </a:p>
        </p:txBody>
      </p:sp>
      <p:sp>
        <p:nvSpPr>
          <p:cNvPr id="13" name="Google Shape;725;p59">
            <a:extLst>
              <a:ext uri="{FF2B5EF4-FFF2-40B4-BE49-F238E27FC236}">
                <a16:creationId xmlns:a16="http://schemas.microsoft.com/office/drawing/2014/main" id="{B8E4D92C-CD48-4A1B-945D-5C8A333AB529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0C05F5-087B-4B2B-B9BC-AF996DB45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10" b="7896"/>
          <a:stretch/>
        </p:blipFill>
        <p:spPr>
          <a:xfrm>
            <a:off x="1838974" y="585000"/>
            <a:ext cx="5466052" cy="1813214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683CA8A-8103-4D00-8F2A-45C6FC5B8BD1}"/>
              </a:ext>
            </a:extLst>
          </p:cNvPr>
          <p:cNvSpPr/>
          <p:nvPr/>
        </p:nvSpPr>
        <p:spPr>
          <a:xfrm>
            <a:off x="4235620" y="2745287"/>
            <a:ext cx="3817671" cy="2026505"/>
          </a:xfrm>
          <a:prstGeom prst="wedgeRectCallout">
            <a:avLst>
              <a:gd name="adj1" fmla="val -7224"/>
              <a:gd name="adj2" fmla="val -100896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Google Shape;640;p51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Uncertainty Threshold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51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644" name="Google Shape;644;p51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C65E7A-1CFD-407D-AD48-37DAA6CFC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119" y="2851932"/>
            <a:ext cx="3416672" cy="1813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78F53A-E566-49DA-9B70-2BF6065F6963}"/>
              </a:ext>
            </a:extLst>
          </p:cNvPr>
          <p:cNvSpPr txBox="1"/>
          <p:nvPr/>
        </p:nvSpPr>
        <p:spPr>
          <a:xfrm>
            <a:off x="311700" y="2687783"/>
            <a:ext cx="3464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Uncertainty threshold is selected based on a static from training set</a:t>
            </a:r>
          </a:p>
        </p:txBody>
      </p:sp>
      <p:sp>
        <p:nvSpPr>
          <p:cNvPr id="12" name="Google Shape;725;p59">
            <a:extLst>
              <a:ext uri="{FF2B5EF4-FFF2-40B4-BE49-F238E27FC236}">
                <a16:creationId xmlns:a16="http://schemas.microsoft.com/office/drawing/2014/main" id="{51F2ED1F-B089-4768-8E6F-1D13903F35DD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7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 Results</a:t>
            </a:r>
            <a:endParaRPr/>
          </a:p>
        </p:txBody>
      </p:sp>
      <p:sp>
        <p:nvSpPr>
          <p:cNvPr id="704" name="Google Shape;704;p57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705" name="Google Shape;70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0000" y="585000"/>
            <a:ext cx="5190046" cy="4099349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57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7" name="Google Shape;725;p59">
            <a:extLst>
              <a:ext uri="{FF2B5EF4-FFF2-40B4-BE49-F238E27FC236}">
                <a16:creationId xmlns:a16="http://schemas.microsoft.com/office/drawing/2014/main" id="{A33C419F-798A-48CC-981F-A9B379D203AA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7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Quantitative</a:t>
            </a:r>
            <a:r>
              <a:rPr lang="en" dirty="0"/>
              <a:t> Results</a:t>
            </a:r>
            <a:endParaRPr dirty="0"/>
          </a:p>
        </p:txBody>
      </p:sp>
      <p:sp>
        <p:nvSpPr>
          <p:cNvPr id="704" name="Google Shape;704;p57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706" name="Google Shape;706;p57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6136B4-04FB-4454-B067-D4D640348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13" y="1252105"/>
            <a:ext cx="3295650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F36DA-D756-4081-9A8C-CD6B99252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276" y="585000"/>
            <a:ext cx="5023227" cy="31715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B22C65-E513-4C94-9181-F7954AE4442A}"/>
              </a:ext>
            </a:extLst>
          </p:cNvPr>
          <p:cNvSpPr/>
          <p:nvPr/>
        </p:nvSpPr>
        <p:spPr>
          <a:xfrm>
            <a:off x="7764236" y="1157700"/>
            <a:ext cx="1102673" cy="2294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2BFF0-3A40-41F9-B059-3F7BE23BC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65260"/>
            <a:ext cx="4462975" cy="1614385"/>
          </a:xfrm>
          <a:prstGeom prst="rect">
            <a:avLst/>
          </a:prstGeom>
        </p:spPr>
      </p:pic>
      <p:sp>
        <p:nvSpPr>
          <p:cNvPr id="11" name="Google Shape;725;p59">
            <a:extLst>
              <a:ext uri="{FF2B5EF4-FFF2-40B4-BE49-F238E27FC236}">
                <a16:creationId xmlns:a16="http://schemas.microsoft.com/office/drawing/2014/main" id="{4FDE7E62-E282-4F4A-9A69-B284348BD37F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46C28-2045-48D9-A9D4-17F8739FC79B}"/>
              </a:ext>
            </a:extLst>
          </p:cNvPr>
          <p:cNvSpPr txBox="1"/>
          <p:nvPr/>
        </p:nvSpPr>
        <p:spPr>
          <a:xfrm>
            <a:off x="163286" y="832861"/>
            <a:ext cx="2743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Reliability of predicted safe sites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AAEA9-53D2-44A4-AAD3-4E5522C78395}"/>
              </a:ext>
            </a:extLst>
          </p:cNvPr>
          <p:cNvSpPr txBox="1"/>
          <p:nvPr/>
        </p:nvSpPr>
        <p:spPr>
          <a:xfrm>
            <a:off x="153875" y="1899060"/>
            <a:ext cx="3565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rate of safe sites the algorithm detects</a:t>
            </a:r>
          </a:p>
        </p:txBody>
      </p:sp>
    </p:spTree>
    <p:extLst>
      <p:ext uri="{BB962C8B-B14F-4D97-AF65-F5344CB8AC3E}">
        <p14:creationId xmlns:p14="http://schemas.microsoft.com/office/powerpoint/2010/main" val="4289248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8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713" name="Google Shape;713;p58"/>
          <p:cNvSpPr txBox="1">
            <a:spLocks noGrp="1"/>
          </p:cNvSpPr>
          <p:nvPr>
            <p:ph type="body" idx="1"/>
          </p:nvPr>
        </p:nvSpPr>
        <p:spPr>
          <a:xfrm>
            <a:off x="311700" y="703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Supervised deep learning model is used to create a safety map from DEMs.</a:t>
            </a: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Incorporating network uncertainty into the final safety map </a:t>
            </a:r>
            <a:r>
              <a:rPr lang="en-US" dirty="0"/>
              <a:t>improve the performance of the algorithm</a:t>
            </a:r>
            <a:r>
              <a:rPr lang="en" dirty="0"/>
              <a:t>. </a:t>
            </a: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Choosing an appropriate uncertainty threshold allows us to find as many safe sites as possible while maintaining the reliability of the prediction</a:t>
            </a:r>
            <a:br>
              <a:rPr lang="en" dirty="0"/>
            </a:br>
            <a:endParaRPr dirty="0"/>
          </a:p>
        </p:txBody>
      </p:sp>
      <p:sp>
        <p:nvSpPr>
          <p:cNvPr id="714" name="Google Shape;714;p58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715" name="Google Shape;715;p58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7" name="Google Shape;725;p59">
            <a:extLst>
              <a:ext uri="{FF2B5EF4-FFF2-40B4-BE49-F238E27FC236}">
                <a16:creationId xmlns:a16="http://schemas.microsoft.com/office/drawing/2014/main" id="{12C55693-1996-4B42-B413-69A160BE6532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8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Can we do better?</a:t>
            </a:r>
            <a:endParaRPr dirty="0"/>
          </a:p>
        </p:txBody>
      </p:sp>
      <p:sp>
        <p:nvSpPr>
          <p:cNvPr id="713" name="Google Shape;713;p58"/>
          <p:cNvSpPr txBox="1">
            <a:spLocks noGrp="1"/>
          </p:cNvSpPr>
          <p:nvPr>
            <p:ph type="body" idx="1"/>
          </p:nvPr>
        </p:nvSpPr>
        <p:spPr>
          <a:xfrm>
            <a:off x="311700" y="703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More efficient training for higher resolution DEMs and safety maps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only pixel area of lander footprint defines the safety of the area 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segmenting inputs and labels increase the variance of the training input per mini-batch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*normalization has to be modified to be consistent for different input window size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*receptive field size of the network has to be taken into account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>
                <a:sym typeface="Wingdings" panose="05000000000000000000" pitchFamily="2" charset="2"/>
              </a:rPr>
              <a:t>preliminary results show improved performance/efficiency</a:t>
            </a: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Loss function devised with hazard size (slope/roughness value)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Expect increased prediction performance for very hazardous/safe sites</a:t>
            </a:r>
            <a:r>
              <a:rPr lang="en" dirty="0"/>
              <a:t> </a:t>
            </a:r>
            <a:br>
              <a:rPr lang="en" dirty="0"/>
            </a:br>
            <a:br>
              <a:rPr lang="en" dirty="0"/>
            </a:br>
            <a:endParaRPr lang="en" dirty="0"/>
          </a:p>
          <a:p>
            <a:pPr marL="571500" lvl="1" indent="0">
              <a:spcBef>
                <a:spcPts val="0"/>
              </a:spcBef>
              <a:buSzPts val="1800"/>
              <a:buNone/>
            </a:pP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Autonomous adjustment of uncertainty threshold via reinforcement learning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Correlated with target site selection strategy</a:t>
            </a:r>
            <a:br>
              <a:rPr lang="en" dirty="0"/>
            </a:br>
            <a:endParaRPr dirty="0"/>
          </a:p>
        </p:txBody>
      </p:sp>
      <p:sp>
        <p:nvSpPr>
          <p:cNvPr id="714" name="Google Shape;714;p58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715" name="Google Shape;715;p58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6748A9-FB08-486E-A29D-EC2D4D11A99A}"/>
              </a:ext>
            </a:extLst>
          </p:cNvPr>
          <p:cNvSpPr/>
          <p:nvPr/>
        </p:nvSpPr>
        <p:spPr>
          <a:xfrm>
            <a:off x="2008909" y="3790430"/>
            <a:ext cx="124691" cy="138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CC45C4-DF12-4D35-930C-71044E5144C4}"/>
              </a:ext>
            </a:extLst>
          </p:cNvPr>
          <p:cNvSpPr/>
          <p:nvPr/>
        </p:nvSpPr>
        <p:spPr>
          <a:xfrm>
            <a:off x="2424544" y="3928975"/>
            <a:ext cx="124691" cy="138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9BD725-76D9-41F2-B2C7-4184ECF89C71}"/>
              </a:ext>
            </a:extLst>
          </p:cNvPr>
          <p:cNvSpPr/>
          <p:nvPr/>
        </p:nvSpPr>
        <p:spPr>
          <a:xfrm>
            <a:off x="2008908" y="3445278"/>
            <a:ext cx="124691" cy="1385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C248AA-D4C7-4917-A46E-55AFE9E5F75B}"/>
              </a:ext>
            </a:extLst>
          </p:cNvPr>
          <p:cNvSpPr/>
          <p:nvPr/>
        </p:nvSpPr>
        <p:spPr>
          <a:xfrm>
            <a:off x="2500743" y="3237885"/>
            <a:ext cx="124691" cy="1385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22167D-2F05-4365-A7E1-9C5208799DEB}"/>
              </a:ext>
            </a:extLst>
          </p:cNvPr>
          <p:cNvCxnSpPr>
            <a:cxnSpLocks/>
          </p:cNvCxnSpPr>
          <p:nvPr/>
        </p:nvCxnSpPr>
        <p:spPr>
          <a:xfrm flipV="1">
            <a:off x="1537855" y="3633108"/>
            <a:ext cx="1711035" cy="88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F349E3-BD3D-4985-9643-A1BD75D7B58D}"/>
              </a:ext>
            </a:extLst>
          </p:cNvPr>
          <p:cNvCxnSpPr>
            <a:cxnSpLocks/>
          </p:cNvCxnSpPr>
          <p:nvPr/>
        </p:nvCxnSpPr>
        <p:spPr>
          <a:xfrm>
            <a:off x="1600198" y="3555386"/>
            <a:ext cx="1648692" cy="4700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1B0B416-C09B-4564-A3FD-D9602C30D4E9}"/>
              </a:ext>
            </a:extLst>
          </p:cNvPr>
          <p:cNvSpPr txBox="1"/>
          <p:nvPr/>
        </p:nvSpPr>
        <p:spPr>
          <a:xfrm>
            <a:off x="2604652" y="3141451"/>
            <a:ext cx="60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</a:rPr>
              <a:t>(very) safe</a:t>
            </a:r>
          </a:p>
        </p:txBody>
      </p:sp>
      <p:sp>
        <p:nvSpPr>
          <p:cNvPr id="21" name="Google Shape;725;p59">
            <a:extLst>
              <a:ext uri="{FF2B5EF4-FFF2-40B4-BE49-F238E27FC236}">
                <a16:creationId xmlns:a16="http://schemas.microsoft.com/office/drawing/2014/main" id="{FC4A1596-15FD-41F8-929E-A90BF8007711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7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9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722" name="Google Shape;722;p59"/>
          <p:cNvSpPr txBox="1">
            <a:spLocks noGrp="1"/>
          </p:cNvSpPr>
          <p:nvPr>
            <p:ph type="body" idx="1"/>
          </p:nvPr>
        </p:nvSpPr>
        <p:spPr>
          <a:xfrm>
            <a:off x="311700" y="703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/>
              <a:t>Latest Paper</a:t>
            </a:r>
            <a:endParaRPr sz="1300" b="1" u="sng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K. Tomita, K. Skinner and K. Ho, “Uncertainty-Aware Deep Learning for Autonomous Safe Landing Site Selection,” </a:t>
            </a:r>
            <a:r>
              <a:rPr lang="en" sz="1300" u="sng">
                <a:solidFill>
                  <a:srgbClr val="4A86E8"/>
                </a:solidFill>
              </a:rPr>
              <a:t>https://arxiv.org/abs/2102.10545</a:t>
            </a:r>
            <a:endParaRPr sz="1300" u="sng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1300"/>
            </a:br>
            <a:r>
              <a:rPr lang="en" sz="1300" b="1" u="sng"/>
              <a:t>Previous Publications</a:t>
            </a:r>
            <a:endParaRPr sz="1300" b="1" u="sng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K. Skinner, K. Tomita, and K. Ho, “Uncertainty-Aware Deep Learning for Safe Landing Site Selection,” AAS/AIAA Space Flight Mechanics Meeting, Online, Feb. 2021.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K. Tomita, K. Skinner, K. Iiyama, B. Jagatia, T. Nakagawa, and K. Ho, “Hazard Detection Algorithm for Planetary Landing Using Semantic Segmentation,” AIAA ASCEND Conference, Online, Nov. 2020.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K. Iiyama, K. Tomita, B. Jagatia, T. Nakagawa, and K. Ho, “Deep Reinforcement Learning for Safe Landing Site Selection with Concurrent Consideration of Divert Maneuvers,” AAS/AIAA Astrodynamics Specialist Conference, Online, Aug. 2020.</a:t>
            </a:r>
            <a:endParaRPr sz="1300"/>
          </a:p>
        </p:txBody>
      </p:sp>
      <p:sp>
        <p:nvSpPr>
          <p:cNvPr id="723" name="Google Shape;723;p59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724" name="Google Shape;724;p59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sp>
        <p:nvSpPr>
          <p:cNvPr id="725" name="Google Shape;725;p59"/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Hazard Detection and Avoidance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Planetary Landing</a:t>
            </a:r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311700" y="10546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Chang’e-3 Lunar Lander (2013)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First mission with successful Autonomous HDA 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Two-stage hazard detection</a:t>
            </a:r>
            <a:br>
              <a:rPr lang="en-US" dirty="0"/>
            </a:br>
            <a:r>
              <a:rPr lang="en-US" dirty="0"/>
              <a:t>Coarse safety map from passive sensor (camera) &amp; </a:t>
            </a:r>
            <a:r>
              <a:rPr lang="en-US" u="sng" dirty="0"/>
              <a:t>Fine safety map from active sensor (LiDAR)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Based on plane fitting algorithm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C82674-416D-4CED-8BAA-C7ADDF2B3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860" y="2608354"/>
            <a:ext cx="4573162" cy="2049671"/>
          </a:xfrm>
          <a:prstGeom prst="rect">
            <a:avLst/>
          </a:prstGeom>
        </p:spPr>
      </p:pic>
      <p:sp>
        <p:nvSpPr>
          <p:cNvPr id="11" name="Google Shape;725;p59">
            <a:extLst>
              <a:ext uri="{FF2B5EF4-FFF2-40B4-BE49-F238E27FC236}">
                <a16:creationId xmlns:a16="http://schemas.microsoft.com/office/drawing/2014/main" id="{F4C9455C-4305-41BD-8CCF-84E34A84AE05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Hazard Detection Algorithms(1)</a:t>
            </a:r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311700" y="73882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Robust plane fitting (Johnson 2002)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Landing hazards = slope &amp; roughness 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Step 1: plane fitting (=slope evaluation)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Step 2: roughness evaluation</a:t>
            </a:r>
            <a:br>
              <a:rPr lang="en-US" dirty="0"/>
            </a:br>
            <a:endParaRPr lang="en-US" dirty="0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*plane-fitting potentially smooths out roughness </a:t>
            </a:r>
            <a:br>
              <a:rPr lang="en-US" dirty="0"/>
            </a:br>
            <a:r>
              <a:rPr lang="en-US" dirty="0"/>
              <a:t>features and underestimates the slope of the lander</a:t>
            </a:r>
          </a:p>
          <a:p>
            <a:endParaRPr lang="en-US" dirty="0"/>
          </a:p>
          <a:p>
            <a:pPr lvl="2" indent="-342900">
              <a:spcBef>
                <a:spcPts val="0"/>
              </a:spcBef>
              <a:buSzPts val="1800"/>
              <a:buChar char="●"/>
            </a:pP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6CE446-CA4E-426C-85BC-02309B1E9059}"/>
              </a:ext>
            </a:extLst>
          </p:cNvPr>
          <p:cNvGrpSpPr/>
          <p:nvPr/>
        </p:nvGrpSpPr>
        <p:grpSpPr>
          <a:xfrm>
            <a:off x="5688837" y="988271"/>
            <a:ext cx="3372121" cy="1853775"/>
            <a:chOff x="1254654" y="2631300"/>
            <a:chExt cx="3372121" cy="1853775"/>
          </a:xfrm>
        </p:grpSpPr>
        <p:sp>
          <p:nvSpPr>
            <p:cNvPr id="9" name="Google Shape;407;p39">
              <a:extLst>
                <a:ext uri="{FF2B5EF4-FFF2-40B4-BE49-F238E27FC236}">
                  <a16:creationId xmlns:a16="http://schemas.microsoft.com/office/drawing/2014/main" id="{9363AFA3-7C5F-4D4B-BF85-D575810650F1}"/>
                </a:ext>
              </a:extLst>
            </p:cNvPr>
            <p:cNvSpPr/>
            <p:nvPr/>
          </p:nvSpPr>
          <p:spPr>
            <a:xfrm>
              <a:off x="1291668" y="3703079"/>
              <a:ext cx="2588707" cy="231521"/>
            </a:xfrm>
            <a:custGeom>
              <a:avLst/>
              <a:gdLst/>
              <a:ahLst/>
              <a:cxnLst/>
              <a:rect l="l" t="t" r="r" b="b"/>
              <a:pathLst>
                <a:path w="3451609" h="308695" extrusionOk="0">
                  <a:moveTo>
                    <a:pt x="0" y="191357"/>
                  </a:moveTo>
                  <a:lnTo>
                    <a:pt x="457200" y="10487"/>
                  </a:lnTo>
                  <a:cubicBezTo>
                    <a:pt x="535912" y="-17983"/>
                    <a:pt x="472273" y="20535"/>
                    <a:pt x="472273" y="20535"/>
                  </a:cubicBezTo>
                  <a:cubicBezTo>
                    <a:pt x="522515" y="46493"/>
                    <a:pt x="597040" y="165399"/>
                    <a:pt x="758651" y="166236"/>
                  </a:cubicBezTo>
                  <a:cubicBezTo>
                    <a:pt x="920262" y="167073"/>
                    <a:pt x="1319683" y="18860"/>
                    <a:pt x="1441938" y="25559"/>
                  </a:cubicBezTo>
                  <a:cubicBezTo>
                    <a:pt x="1564193" y="32258"/>
                    <a:pt x="1399233" y="187170"/>
                    <a:pt x="1492180" y="206430"/>
                  </a:cubicBezTo>
                  <a:cubicBezTo>
                    <a:pt x="1585127" y="225690"/>
                    <a:pt x="1819589" y="124369"/>
                    <a:pt x="1999622" y="141116"/>
                  </a:cubicBezTo>
                  <a:cubicBezTo>
                    <a:pt x="2179655" y="157863"/>
                    <a:pt x="2395695" y="327847"/>
                    <a:pt x="2572378" y="306913"/>
                  </a:cubicBezTo>
                  <a:cubicBezTo>
                    <a:pt x="2749061" y="285979"/>
                    <a:pt x="2913185" y="29746"/>
                    <a:pt x="3059723" y="15511"/>
                  </a:cubicBezTo>
                  <a:cubicBezTo>
                    <a:pt x="3206261" y="1276"/>
                    <a:pt x="3451609" y="221502"/>
                    <a:pt x="3451609" y="221502"/>
                  </a:cubicBezTo>
                </a:path>
              </a:pathLst>
            </a:custGeom>
            <a:noFill/>
            <a:ln w="381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8;p39">
              <a:extLst>
                <a:ext uri="{FF2B5EF4-FFF2-40B4-BE49-F238E27FC236}">
                  <a16:creationId xmlns:a16="http://schemas.microsoft.com/office/drawing/2014/main" id="{E294E70A-D960-415F-B3A2-68822BD04CA9}"/>
                </a:ext>
              </a:extLst>
            </p:cNvPr>
            <p:cNvSpPr/>
            <p:nvPr/>
          </p:nvSpPr>
          <p:spPr>
            <a:xfrm>
              <a:off x="1664223" y="3573079"/>
              <a:ext cx="414600" cy="260100"/>
            </a:xfrm>
            <a:prstGeom prst="ellipse">
              <a:avLst/>
            </a:prstGeom>
            <a:solidFill>
              <a:srgbClr val="8DA9DB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409;p39">
              <a:extLst>
                <a:ext uri="{FF2B5EF4-FFF2-40B4-BE49-F238E27FC236}">
                  <a16:creationId xmlns:a16="http://schemas.microsoft.com/office/drawing/2014/main" id="{84CE37B3-8708-42A0-B9E7-09C164059D7D}"/>
                </a:ext>
              </a:extLst>
            </p:cNvPr>
            <p:cNvGrpSpPr/>
            <p:nvPr/>
          </p:nvGrpSpPr>
          <p:grpSpPr>
            <a:xfrm rot="846399">
              <a:off x="1886424" y="2631300"/>
              <a:ext cx="1587727" cy="1085346"/>
              <a:chOff x="1710952" y="3500461"/>
              <a:chExt cx="2116919" cy="1447094"/>
            </a:xfrm>
          </p:grpSpPr>
          <p:cxnSp>
            <p:nvCxnSpPr>
              <p:cNvPr id="22" name="Google Shape;410;p39">
                <a:extLst>
                  <a:ext uri="{FF2B5EF4-FFF2-40B4-BE49-F238E27FC236}">
                    <a16:creationId xmlns:a16="http://schemas.microsoft.com/office/drawing/2014/main" id="{1ACB17C9-6E12-4A4A-8A93-7236D6AF44A1}"/>
                  </a:ext>
                </a:extLst>
              </p:cNvPr>
              <p:cNvCxnSpPr/>
              <p:nvPr/>
            </p:nvCxnSpPr>
            <p:spPr>
              <a:xfrm>
                <a:off x="1710952" y="4947555"/>
                <a:ext cx="4020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" name="Google Shape;411;p39">
                <a:extLst>
                  <a:ext uri="{FF2B5EF4-FFF2-40B4-BE49-F238E27FC236}">
                    <a16:creationId xmlns:a16="http://schemas.microsoft.com/office/drawing/2014/main" id="{16523219-B551-4D83-BB69-21A62F10F30A}"/>
                  </a:ext>
                </a:extLst>
              </p:cNvPr>
              <p:cNvCxnSpPr/>
              <p:nvPr/>
            </p:nvCxnSpPr>
            <p:spPr>
              <a:xfrm>
                <a:off x="3425871" y="4947555"/>
                <a:ext cx="4020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" name="Google Shape;412;p39">
                <a:extLst>
                  <a:ext uri="{FF2B5EF4-FFF2-40B4-BE49-F238E27FC236}">
                    <a16:creationId xmlns:a16="http://schemas.microsoft.com/office/drawing/2014/main" id="{0FF76B43-D460-4183-A44B-2C252A56BBE4}"/>
                  </a:ext>
                </a:extLst>
              </p:cNvPr>
              <p:cNvCxnSpPr/>
              <p:nvPr/>
            </p:nvCxnSpPr>
            <p:spPr>
              <a:xfrm rot="10800000" flipH="1">
                <a:off x="1911919" y="4498029"/>
                <a:ext cx="201000" cy="4164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" name="Google Shape;413;p39">
                <a:extLst>
                  <a:ext uri="{FF2B5EF4-FFF2-40B4-BE49-F238E27FC236}">
                    <a16:creationId xmlns:a16="http://schemas.microsoft.com/office/drawing/2014/main" id="{465EB557-3BD1-45E0-A2AF-E95041293375}"/>
                  </a:ext>
                </a:extLst>
              </p:cNvPr>
              <p:cNvCxnSpPr/>
              <p:nvPr/>
            </p:nvCxnSpPr>
            <p:spPr>
              <a:xfrm rot="10800000">
                <a:off x="3425788" y="4514900"/>
                <a:ext cx="199200" cy="432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6" name="Google Shape;414;p39">
                <a:extLst>
                  <a:ext uri="{FF2B5EF4-FFF2-40B4-BE49-F238E27FC236}">
                    <a16:creationId xmlns:a16="http://schemas.microsoft.com/office/drawing/2014/main" id="{5DAFFC7F-F5E5-447D-B58A-5853DCC4EB04}"/>
                  </a:ext>
                </a:extLst>
              </p:cNvPr>
              <p:cNvSpPr/>
              <p:nvPr/>
            </p:nvSpPr>
            <p:spPr>
              <a:xfrm rot="10800000">
                <a:off x="1998129" y="4170222"/>
                <a:ext cx="1527300" cy="384600"/>
              </a:xfrm>
              <a:prstGeom prst="trapezoid">
                <a:avLst>
                  <a:gd name="adj" fmla="val 25000"/>
                </a:avLst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415;p39">
                <a:extLst>
                  <a:ext uri="{FF2B5EF4-FFF2-40B4-BE49-F238E27FC236}">
                    <a16:creationId xmlns:a16="http://schemas.microsoft.com/office/drawing/2014/main" id="{089D4EBD-6355-46D0-BD1E-1C726B5428BC}"/>
                  </a:ext>
                </a:extLst>
              </p:cNvPr>
              <p:cNvSpPr/>
              <p:nvPr/>
            </p:nvSpPr>
            <p:spPr>
              <a:xfrm>
                <a:off x="2563298" y="3500461"/>
                <a:ext cx="396900" cy="4005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16;p39">
                <a:extLst>
                  <a:ext uri="{FF2B5EF4-FFF2-40B4-BE49-F238E27FC236}">
                    <a16:creationId xmlns:a16="http://schemas.microsoft.com/office/drawing/2014/main" id="{F83F708B-AD23-4502-9E1A-40B4EF817F8A}"/>
                  </a:ext>
                </a:extLst>
              </p:cNvPr>
              <p:cNvSpPr/>
              <p:nvPr/>
            </p:nvSpPr>
            <p:spPr>
              <a:xfrm>
                <a:off x="1998079" y="3707899"/>
                <a:ext cx="1527300" cy="384600"/>
              </a:xfrm>
              <a:prstGeom prst="trapezoid">
                <a:avLst>
                  <a:gd name="adj" fmla="val 110071"/>
                </a:avLst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417;p39">
                <a:extLst>
                  <a:ext uri="{FF2B5EF4-FFF2-40B4-BE49-F238E27FC236}">
                    <a16:creationId xmlns:a16="http://schemas.microsoft.com/office/drawing/2014/main" id="{AB2C480D-F5CF-481F-BD7E-2E7DD32C5FD8}"/>
                  </a:ext>
                </a:extLst>
              </p:cNvPr>
              <p:cNvSpPr/>
              <p:nvPr/>
            </p:nvSpPr>
            <p:spPr>
              <a:xfrm>
                <a:off x="2301030" y="3730227"/>
                <a:ext cx="396900" cy="3303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418;p39">
                <a:extLst>
                  <a:ext uri="{FF2B5EF4-FFF2-40B4-BE49-F238E27FC236}">
                    <a16:creationId xmlns:a16="http://schemas.microsoft.com/office/drawing/2014/main" id="{296F96DE-6427-4D70-BF9B-84005E008351}"/>
                  </a:ext>
                </a:extLst>
              </p:cNvPr>
              <p:cNvSpPr/>
              <p:nvPr/>
            </p:nvSpPr>
            <p:spPr>
              <a:xfrm>
                <a:off x="2863594" y="3730478"/>
                <a:ext cx="396900" cy="3303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19;p39">
                <a:extLst>
                  <a:ext uri="{FF2B5EF4-FFF2-40B4-BE49-F238E27FC236}">
                    <a16:creationId xmlns:a16="http://schemas.microsoft.com/office/drawing/2014/main" id="{30DE8980-87CF-48B1-8868-06CFCC3CBFAD}"/>
                  </a:ext>
                </a:extLst>
              </p:cNvPr>
              <p:cNvSpPr/>
              <p:nvPr/>
            </p:nvSpPr>
            <p:spPr>
              <a:xfrm>
                <a:off x="2478932" y="4143516"/>
                <a:ext cx="45600" cy="424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420;p39">
                <a:extLst>
                  <a:ext uri="{FF2B5EF4-FFF2-40B4-BE49-F238E27FC236}">
                    <a16:creationId xmlns:a16="http://schemas.microsoft.com/office/drawing/2014/main" id="{E68A2CB9-3633-41CC-9442-DF1173B2A833}"/>
                  </a:ext>
                </a:extLst>
              </p:cNvPr>
              <p:cNvSpPr/>
              <p:nvPr/>
            </p:nvSpPr>
            <p:spPr>
              <a:xfrm>
                <a:off x="3014022" y="4130347"/>
                <a:ext cx="45600" cy="424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421;p39">
                <a:extLst>
                  <a:ext uri="{FF2B5EF4-FFF2-40B4-BE49-F238E27FC236}">
                    <a16:creationId xmlns:a16="http://schemas.microsoft.com/office/drawing/2014/main" id="{443F49ED-E0AD-4DFC-B8AF-B713A75CC922}"/>
                  </a:ext>
                </a:extLst>
              </p:cNvPr>
              <p:cNvSpPr/>
              <p:nvPr/>
            </p:nvSpPr>
            <p:spPr>
              <a:xfrm rot="5400000">
                <a:off x="2730551" y="3461713"/>
                <a:ext cx="45600" cy="424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2" name="Google Shape;422;p39">
              <a:extLst>
                <a:ext uri="{FF2B5EF4-FFF2-40B4-BE49-F238E27FC236}">
                  <a16:creationId xmlns:a16="http://schemas.microsoft.com/office/drawing/2014/main" id="{300CE252-3339-46B2-ADDB-8F03505A2243}"/>
                </a:ext>
              </a:extLst>
            </p:cNvPr>
            <p:cNvCxnSpPr/>
            <p:nvPr/>
          </p:nvCxnSpPr>
          <p:spPr>
            <a:xfrm>
              <a:off x="1254654" y="3934601"/>
              <a:ext cx="21330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423;p39">
              <a:extLst>
                <a:ext uri="{FF2B5EF4-FFF2-40B4-BE49-F238E27FC236}">
                  <a16:creationId xmlns:a16="http://schemas.microsoft.com/office/drawing/2014/main" id="{E5887D25-1D98-4DFD-AA35-E9BD9BA72560}"/>
                </a:ext>
              </a:extLst>
            </p:cNvPr>
            <p:cNvSpPr/>
            <p:nvPr/>
          </p:nvSpPr>
          <p:spPr>
            <a:xfrm rot="3770412">
              <a:off x="2465459" y="3499761"/>
              <a:ext cx="271429" cy="37487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8DA9DB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" name="Google Shape;424;p39">
              <a:extLst>
                <a:ext uri="{FF2B5EF4-FFF2-40B4-BE49-F238E27FC236}">
                  <a16:creationId xmlns:a16="http://schemas.microsoft.com/office/drawing/2014/main" id="{2CA9F1E3-3820-419A-9EC9-8936FD615BA1}"/>
                </a:ext>
              </a:extLst>
            </p:cNvPr>
            <p:cNvCxnSpPr/>
            <p:nvPr/>
          </p:nvCxnSpPr>
          <p:spPr>
            <a:xfrm>
              <a:off x="1291668" y="3414086"/>
              <a:ext cx="2089800" cy="510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425;p39">
              <a:extLst>
                <a:ext uri="{FF2B5EF4-FFF2-40B4-BE49-F238E27FC236}">
                  <a16:creationId xmlns:a16="http://schemas.microsoft.com/office/drawing/2014/main" id="{F2E6ABEF-27F4-4834-89E3-1E864DFE7AE9}"/>
                </a:ext>
              </a:extLst>
            </p:cNvPr>
            <p:cNvCxnSpPr/>
            <p:nvPr/>
          </p:nvCxnSpPr>
          <p:spPr>
            <a:xfrm>
              <a:off x="2661227" y="3502265"/>
              <a:ext cx="354900" cy="9300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426;p39">
              <a:extLst>
                <a:ext uri="{FF2B5EF4-FFF2-40B4-BE49-F238E27FC236}">
                  <a16:creationId xmlns:a16="http://schemas.microsoft.com/office/drawing/2014/main" id="{09E36AF4-9522-4EBB-8CD8-E08450C562DF}"/>
                </a:ext>
              </a:extLst>
            </p:cNvPr>
            <p:cNvCxnSpPr/>
            <p:nvPr/>
          </p:nvCxnSpPr>
          <p:spPr>
            <a:xfrm flipH="1">
              <a:off x="2916447" y="3586626"/>
              <a:ext cx="58200" cy="20880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7" name="Google Shape;427;p39">
              <a:extLst>
                <a:ext uri="{FF2B5EF4-FFF2-40B4-BE49-F238E27FC236}">
                  <a16:creationId xmlns:a16="http://schemas.microsoft.com/office/drawing/2014/main" id="{C5A1BF2E-5DD4-4520-A2B1-CDBAC0BA5A0A}"/>
                </a:ext>
              </a:extLst>
            </p:cNvPr>
            <p:cNvSpPr/>
            <p:nvPr/>
          </p:nvSpPr>
          <p:spPr>
            <a:xfrm rot="-7694830">
              <a:off x="2586946" y="3739762"/>
              <a:ext cx="214682" cy="213839"/>
            </a:xfrm>
            <a:prstGeom prst="arc">
              <a:avLst>
                <a:gd name="adj1" fmla="val 15796327"/>
                <a:gd name="adj2" fmla="val 77249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" name="Google Shape;428;p39">
              <a:extLst>
                <a:ext uri="{FF2B5EF4-FFF2-40B4-BE49-F238E27FC236}">
                  <a16:creationId xmlns:a16="http://schemas.microsoft.com/office/drawing/2014/main" id="{1EAF8B85-2827-4978-AAEC-0A114063F223}"/>
                </a:ext>
              </a:extLst>
            </p:cNvPr>
            <p:cNvCxnSpPr/>
            <p:nvPr/>
          </p:nvCxnSpPr>
          <p:spPr>
            <a:xfrm flipH="1">
              <a:off x="2135990" y="3841587"/>
              <a:ext cx="411900" cy="381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429;p39">
              <a:extLst>
                <a:ext uri="{FF2B5EF4-FFF2-40B4-BE49-F238E27FC236}">
                  <a16:creationId xmlns:a16="http://schemas.microsoft.com/office/drawing/2014/main" id="{987E06FC-126C-44F3-A274-C0CAAF25E6EB}"/>
                </a:ext>
              </a:extLst>
            </p:cNvPr>
            <p:cNvCxnSpPr/>
            <p:nvPr/>
          </p:nvCxnSpPr>
          <p:spPr>
            <a:xfrm flipH="1">
              <a:off x="2942274" y="3530339"/>
              <a:ext cx="659100" cy="180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" name="Google Shape;430;p39">
              <a:extLst>
                <a:ext uri="{FF2B5EF4-FFF2-40B4-BE49-F238E27FC236}">
                  <a16:creationId xmlns:a16="http://schemas.microsoft.com/office/drawing/2014/main" id="{5082B377-66A3-4A48-B4D1-519338D0B5F6}"/>
                </a:ext>
              </a:extLst>
            </p:cNvPr>
            <p:cNvSpPr/>
            <p:nvPr/>
          </p:nvSpPr>
          <p:spPr>
            <a:xfrm>
              <a:off x="1878698" y="4208175"/>
              <a:ext cx="744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slope</a:t>
              </a:r>
              <a:endParaRPr sz="1100" dirty="0"/>
            </a:p>
          </p:txBody>
        </p:sp>
        <p:sp>
          <p:nvSpPr>
            <p:cNvPr id="21" name="Google Shape;431;p39">
              <a:extLst>
                <a:ext uri="{FF2B5EF4-FFF2-40B4-BE49-F238E27FC236}">
                  <a16:creationId xmlns:a16="http://schemas.microsoft.com/office/drawing/2014/main" id="{963496F8-1730-4F7B-87EF-D2727B3D236B}"/>
                </a:ext>
              </a:extLst>
            </p:cNvPr>
            <p:cNvSpPr/>
            <p:nvPr/>
          </p:nvSpPr>
          <p:spPr>
            <a:xfrm>
              <a:off x="3628975" y="3336475"/>
              <a:ext cx="997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roughness</a:t>
              </a:r>
              <a:endParaRPr sz="11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458545-10FA-4C61-9F4B-C3E70F92D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787" y="3518622"/>
            <a:ext cx="3659794" cy="968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021781-BEC8-472E-9E2B-57E60BFCB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12" y="2718255"/>
            <a:ext cx="1321234" cy="5514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2F79C9-F39D-4F35-9D25-FE630B523D08}"/>
              </a:ext>
            </a:extLst>
          </p:cNvPr>
          <p:cNvCxnSpPr/>
          <p:nvPr/>
        </p:nvCxnSpPr>
        <p:spPr>
          <a:xfrm>
            <a:off x="1752795" y="4157317"/>
            <a:ext cx="249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2BC9158-DD86-4604-8AB1-0FFC28489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085" y="3221785"/>
            <a:ext cx="1390650" cy="1370199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27ECA26-A0CC-44DA-A903-CE6632893837}"/>
              </a:ext>
            </a:extLst>
          </p:cNvPr>
          <p:cNvCxnSpPr/>
          <p:nvPr/>
        </p:nvCxnSpPr>
        <p:spPr>
          <a:xfrm>
            <a:off x="6715600" y="3986927"/>
            <a:ext cx="249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Google Shape;430;p39">
            <a:extLst>
              <a:ext uri="{FF2B5EF4-FFF2-40B4-BE49-F238E27FC236}">
                <a16:creationId xmlns:a16="http://schemas.microsoft.com/office/drawing/2014/main" id="{EDEF5044-8B9D-4212-961C-B54DA14C2D45}"/>
              </a:ext>
            </a:extLst>
          </p:cNvPr>
          <p:cNvSpPr/>
          <p:nvPr/>
        </p:nvSpPr>
        <p:spPr>
          <a:xfrm>
            <a:off x="6617291" y="4560693"/>
            <a:ext cx="956238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map</a:t>
            </a:r>
            <a:endParaRPr sz="1100" dirty="0"/>
          </a:p>
        </p:txBody>
      </p:sp>
      <p:sp>
        <p:nvSpPr>
          <p:cNvPr id="41" name="Google Shape;430;p39">
            <a:extLst>
              <a:ext uri="{FF2B5EF4-FFF2-40B4-BE49-F238E27FC236}">
                <a16:creationId xmlns:a16="http://schemas.microsoft.com/office/drawing/2014/main" id="{AEC39A32-6BE3-4637-B23A-7D04A10E7F71}"/>
              </a:ext>
            </a:extLst>
          </p:cNvPr>
          <p:cNvSpPr/>
          <p:nvPr/>
        </p:nvSpPr>
        <p:spPr>
          <a:xfrm>
            <a:off x="1350819" y="2888600"/>
            <a:ext cx="1920127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cloud from LiDAR</a:t>
            </a:r>
            <a:endParaRPr sz="11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088133A-E68F-4739-88E9-5A0474DAA1D1}"/>
              </a:ext>
            </a:extLst>
          </p:cNvPr>
          <p:cNvCxnSpPr>
            <a:cxnSpLocks/>
          </p:cNvCxnSpPr>
          <p:nvPr/>
        </p:nvCxnSpPr>
        <p:spPr>
          <a:xfrm>
            <a:off x="856457" y="3292835"/>
            <a:ext cx="0" cy="177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B7754530-C704-495B-AC35-BD93FF39E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05" y="3547710"/>
            <a:ext cx="1014066" cy="1008304"/>
          </a:xfrm>
          <a:prstGeom prst="rect">
            <a:avLst/>
          </a:prstGeom>
        </p:spPr>
      </p:pic>
      <p:sp>
        <p:nvSpPr>
          <p:cNvPr id="45" name="Google Shape;430;p39">
            <a:extLst>
              <a:ext uri="{FF2B5EF4-FFF2-40B4-BE49-F238E27FC236}">
                <a16:creationId xmlns:a16="http://schemas.microsoft.com/office/drawing/2014/main" id="{24C11754-AAA1-4B47-A7A9-9BD5C3FC8349}"/>
              </a:ext>
            </a:extLst>
          </p:cNvPr>
          <p:cNvSpPr/>
          <p:nvPr/>
        </p:nvSpPr>
        <p:spPr>
          <a:xfrm>
            <a:off x="309204" y="4490329"/>
            <a:ext cx="2281596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Elevation Map (DEM)</a:t>
            </a:r>
            <a:endParaRPr sz="1100" dirty="0"/>
          </a:p>
        </p:txBody>
      </p:sp>
      <p:sp>
        <p:nvSpPr>
          <p:cNvPr id="46" name="Google Shape;725;p59">
            <a:extLst>
              <a:ext uri="{FF2B5EF4-FFF2-40B4-BE49-F238E27FC236}">
                <a16:creationId xmlns:a16="http://schemas.microsoft.com/office/drawing/2014/main" id="{4CF23300-F387-4922-8D5B-CFAA26FEB0CD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5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Hazard Detection Algorithms(2)</a:t>
            </a:r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311700" y="73882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ALHAT (Ivanov 2013)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Landing hazards = slope &amp; roughness 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Step 1: try one orientation  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Step 2: evaluate lander’s footpad positions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Step 3: evaluate slope and roughness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Try all orientations and record worst case </a:t>
            </a:r>
            <a:br>
              <a:rPr lang="en-US" dirty="0"/>
            </a:br>
            <a:endParaRPr lang="en-US" dirty="0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*slow (to make it real-time, search window takes wide strides, resulting coarse safety map)</a:t>
            </a:r>
          </a:p>
          <a:p>
            <a:endParaRPr lang="en-US" dirty="0"/>
          </a:p>
          <a:p>
            <a:pPr lvl="2" indent="-342900">
              <a:spcBef>
                <a:spcPts val="0"/>
              </a:spcBef>
              <a:buSzPts val="1800"/>
              <a:buChar char="●"/>
            </a:pP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6CE446-CA4E-426C-85BC-02309B1E9059}"/>
              </a:ext>
            </a:extLst>
          </p:cNvPr>
          <p:cNvGrpSpPr/>
          <p:nvPr/>
        </p:nvGrpSpPr>
        <p:grpSpPr>
          <a:xfrm>
            <a:off x="6632883" y="658365"/>
            <a:ext cx="1431489" cy="743546"/>
            <a:chOff x="1254654" y="2631300"/>
            <a:chExt cx="2625721" cy="1322723"/>
          </a:xfrm>
        </p:grpSpPr>
        <p:sp>
          <p:nvSpPr>
            <p:cNvPr id="9" name="Google Shape;407;p39">
              <a:extLst>
                <a:ext uri="{FF2B5EF4-FFF2-40B4-BE49-F238E27FC236}">
                  <a16:creationId xmlns:a16="http://schemas.microsoft.com/office/drawing/2014/main" id="{9363AFA3-7C5F-4D4B-BF85-D575810650F1}"/>
                </a:ext>
              </a:extLst>
            </p:cNvPr>
            <p:cNvSpPr/>
            <p:nvPr/>
          </p:nvSpPr>
          <p:spPr>
            <a:xfrm>
              <a:off x="1291668" y="3703079"/>
              <a:ext cx="2588707" cy="231521"/>
            </a:xfrm>
            <a:custGeom>
              <a:avLst/>
              <a:gdLst/>
              <a:ahLst/>
              <a:cxnLst/>
              <a:rect l="l" t="t" r="r" b="b"/>
              <a:pathLst>
                <a:path w="3451609" h="308695" extrusionOk="0">
                  <a:moveTo>
                    <a:pt x="0" y="191357"/>
                  </a:moveTo>
                  <a:lnTo>
                    <a:pt x="457200" y="10487"/>
                  </a:lnTo>
                  <a:cubicBezTo>
                    <a:pt x="535912" y="-17983"/>
                    <a:pt x="472273" y="20535"/>
                    <a:pt x="472273" y="20535"/>
                  </a:cubicBezTo>
                  <a:cubicBezTo>
                    <a:pt x="522515" y="46493"/>
                    <a:pt x="597040" y="165399"/>
                    <a:pt x="758651" y="166236"/>
                  </a:cubicBezTo>
                  <a:cubicBezTo>
                    <a:pt x="920262" y="167073"/>
                    <a:pt x="1319683" y="18860"/>
                    <a:pt x="1441938" y="25559"/>
                  </a:cubicBezTo>
                  <a:cubicBezTo>
                    <a:pt x="1564193" y="32258"/>
                    <a:pt x="1399233" y="187170"/>
                    <a:pt x="1492180" y="206430"/>
                  </a:cubicBezTo>
                  <a:cubicBezTo>
                    <a:pt x="1585127" y="225690"/>
                    <a:pt x="1819589" y="124369"/>
                    <a:pt x="1999622" y="141116"/>
                  </a:cubicBezTo>
                  <a:cubicBezTo>
                    <a:pt x="2179655" y="157863"/>
                    <a:pt x="2395695" y="327847"/>
                    <a:pt x="2572378" y="306913"/>
                  </a:cubicBezTo>
                  <a:cubicBezTo>
                    <a:pt x="2749061" y="285979"/>
                    <a:pt x="2913185" y="29746"/>
                    <a:pt x="3059723" y="15511"/>
                  </a:cubicBezTo>
                  <a:cubicBezTo>
                    <a:pt x="3206261" y="1276"/>
                    <a:pt x="3451609" y="221502"/>
                    <a:pt x="3451609" y="221502"/>
                  </a:cubicBezTo>
                </a:path>
              </a:pathLst>
            </a:custGeom>
            <a:noFill/>
            <a:ln w="381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8;p39">
              <a:extLst>
                <a:ext uri="{FF2B5EF4-FFF2-40B4-BE49-F238E27FC236}">
                  <a16:creationId xmlns:a16="http://schemas.microsoft.com/office/drawing/2014/main" id="{E294E70A-D960-415F-B3A2-68822BD04CA9}"/>
                </a:ext>
              </a:extLst>
            </p:cNvPr>
            <p:cNvSpPr/>
            <p:nvPr/>
          </p:nvSpPr>
          <p:spPr>
            <a:xfrm>
              <a:off x="1664223" y="3573079"/>
              <a:ext cx="414600" cy="260100"/>
            </a:xfrm>
            <a:prstGeom prst="ellipse">
              <a:avLst/>
            </a:prstGeom>
            <a:solidFill>
              <a:srgbClr val="8DA9DB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409;p39">
              <a:extLst>
                <a:ext uri="{FF2B5EF4-FFF2-40B4-BE49-F238E27FC236}">
                  <a16:creationId xmlns:a16="http://schemas.microsoft.com/office/drawing/2014/main" id="{84CE37B3-8708-42A0-B9E7-09C164059D7D}"/>
                </a:ext>
              </a:extLst>
            </p:cNvPr>
            <p:cNvGrpSpPr/>
            <p:nvPr/>
          </p:nvGrpSpPr>
          <p:grpSpPr>
            <a:xfrm rot="846399">
              <a:off x="1886424" y="2631300"/>
              <a:ext cx="1587727" cy="1085346"/>
              <a:chOff x="1710952" y="3500461"/>
              <a:chExt cx="2116919" cy="1447094"/>
            </a:xfrm>
          </p:grpSpPr>
          <p:cxnSp>
            <p:nvCxnSpPr>
              <p:cNvPr id="22" name="Google Shape;410;p39">
                <a:extLst>
                  <a:ext uri="{FF2B5EF4-FFF2-40B4-BE49-F238E27FC236}">
                    <a16:creationId xmlns:a16="http://schemas.microsoft.com/office/drawing/2014/main" id="{1ACB17C9-6E12-4A4A-8A93-7236D6AF44A1}"/>
                  </a:ext>
                </a:extLst>
              </p:cNvPr>
              <p:cNvCxnSpPr/>
              <p:nvPr/>
            </p:nvCxnSpPr>
            <p:spPr>
              <a:xfrm>
                <a:off x="1710952" y="4947555"/>
                <a:ext cx="4020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" name="Google Shape;411;p39">
                <a:extLst>
                  <a:ext uri="{FF2B5EF4-FFF2-40B4-BE49-F238E27FC236}">
                    <a16:creationId xmlns:a16="http://schemas.microsoft.com/office/drawing/2014/main" id="{16523219-B551-4D83-BB69-21A62F10F30A}"/>
                  </a:ext>
                </a:extLst>
              </p:cNvPr>
              <p:cNvCxnSpPr/>
              <p:nvPr/>
            </p:nvCxnSpPr>
            <p:spPr>
              <a:xfrm>
                <a:off x="3425871" y="4947555"/>
                <a:ext cx="4020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" name="Google Shape;412;p39">
                <a:extLst>
                  <a:ext uri="{FF2B5EF4-FFF2-40B4-BE49-F238E27FC236}">
                    <a16:creationId xmlns:a16="http://schemas.microsoft.com/office/drawing/2014/main" id="{0FF76B43-D460-4183-A44B-2C252A56BBE4}"/>
                  </a:ext>
                </a:extLst>
              </p:cNvPr>
              <p:cNvCxnSpPr/>
              <p:nvPr/>
            </p:nvCxnSpPr>
            <p:spPr>
              <a:xfrm rot="10800000" flipH="1">
                <a:off x="1911919" y="4498029"/>
                <a:ext cx="201000" cy="4164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" name="Google Shape;413;p39">
                <a:extLst>
                  <a:ext uri="{FF2B5EF4-FFF2-40B4-BE49-F238E27FC236}">
                    <a16:creationId xmlns:a16="http://schemas.microsoft.com/office/drawing/2014/main" id="{465EB557-3BD1-45E0-A2AF-E95041293375}"/>
                  </a:ext>
                </a:extLst>
              </p:cNvPr>
              <p:cNvCxnSpPr/>
              <p:nvPr/>
            </p:nvCxnSpPr>
            <p:spPr>
              <a:xfrm rot="10800000">
                <a:off x="3425788" y="4514900"/>
                <a:ext cx="199200" cy="4323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6" name="Google Shape;414;p39">
                <a:extLst>
                  <a:ext uri="{FF2B5EF4-FFF2-40B4-BE49-F238E27FC236}">
                    <a16:creationId xmlns:a16="http://schemas.microsoft.com/office/drawing/2014/main" id="{5DAFFC7F-F5E5-447D-B58A-5853DCC4EB04}"/>
                  </a:ext>
                </a:extLst>
              </p:cNvPr>
              <p:cNvSpPr/>
              <p:nvPr/>
            </p:nvSpPr>
            <p:spPr>
              <a:xfrm rot="10800000">
                <a:off x="1998129" y="4170222"/>
                <a:ext cx="1527300" cy="384600"/>
              </a:xfrm>
              <a:prstGeom prst="trapezoid">
                <a:avLst>
                  <a:gd name="adj" fmla="val 25000"/>
                </a:avLst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415;p39">
                <a:extLst>
                  <a:ext uri="{FF2B5EF4-FFF2-40B4-BE49-F238E27FC236}">
                    <a16:creationId xmlns:a16="http://schemas.microsoft.com/office/drawing/2014/main" id="{089D4EBD-6355-46D0-BD1E-1C726B5428BC}"/>
                  </a:ext>
                </a:extLst>
              </p:cNvPr>
              <p:cNvSpPr/>
              <p:nvPr/>
            </p:nvSpPr>
            <p:spPr>
              <a:xfrm>
                <a:off x="2563298" y="3500461"/>
                <a:ext cx="396900" cy="400500"/>
              </a:xfrm>
              <a:prstGeom prst="ellipse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16;p39">
                <a:extLst>
                  <a:ext uri="{FF2B5EF4-FFF2-40B4-BE49-F238E27FC236}">
                    <a16:creationId xmlns:a16="http://schemas.microsoft.com/office/drawing/2014/main" id="{F83F708B-AD23-4502-9E1A-40B4EF817F8A}"/>
                  </a:ext>
                </a:extLst>
              </p:cNvPr>
              <p:cNvSpPr/>
              <p:nvPr/>
            </p:nvSpPr>
            <p:spPr>
              <a:xfrm>
                <a:off x="1998079" y="3707899"/>
                <a:ext cx="1527300" cy="384600"/>
              </a:xfrm>
              <a:prstGeom prst="trapezoid">
                <a:avLst>
                  <a:gd name="adj" fmla="val 110071"/>
                </a:avLst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417;p39">
                <a:extLst>
                  <a:ext uri="{FF2B5EF4-FFF2-40B4-BE49-F238E27FC236}">
                    <a16:creationId xmlns:a16="http://schemas.microsoft.com/office/drawing/2014/main" id="{AB2C480D-F5CF-481F-BD7E-2E7DD32C5FD8}"/>
                  </a:ext>
                </a:extLst>
              </p:cNvPr>
              <p:cNvSpPr/>
              <p:nvPr/>
            </p:nvSpPr>
            <p:spPr>
              <a:xfrm>
                <a:off x="2301030" y="3730227"/>
                <a:ext cx="396900" cy="3303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418;p39">
                <a:extLst>
                  <a:ext uri="{FF2B5EF4-FFF2-40B4-BE49-F238E27FC236}">
                    <a16:creationId xmlns:a16="http://schemas.microsoft.com/office/drawing/2014/main" id="{296F96DE-6427-4D70-BF9B-84005E008351}"/>
                  </a:ext>
                </a:extLst>
              </p:cNvPr>
              <p:cNvSpPr/>
              <p:nvPr/>
            </p:nvSpPr>
            <p:spPr>
              <a:xfrm>
                <a:off x="2863594" y="3730478"/>
                <a:ext cx="396900" cy="3303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19;p39">
                <a:extLst>
                  <a:ext uri="{FF2B5EF4-FFF2-40B4-BE49-F238E27FC236}">
                    <a16:creationId xmlns:a16="http://schemas.microsoft.com/office/drawing/2014/main" id="{30DE8980-87CF-48B1-8868-06CFCC3CBFAD}"/>
                  </a:ext>
                </a:extLst>
              </p:cNvPr>
              <p:cNvSpPr/>
              <p:nvPr/>
            </p:nvSpPr>
            <p:spPr>
              <a:xfrm>
                <a:off x="2478932" y="4143516"/>
                <a:ext cx="45600" cy="424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420;p39">
                <a:extLst>
                  <a:ext uri="{FF2B5EF4-FFF2-40B4-BE49-F238E27FC236}">
                    <a16:creationId xmlns:a16="http://schemas.microsoft.com/office/drawing/2014/main" id="{E68A2CB9-3633-41CC-9442-DF1173B2A833}"/>
                  </a:ext>
                </a:extLst>
              </p:cNvPr>
              <p:cNvSpPr/>
              <p:nvPr/>
            </p:nvSpPr>
            <p:spPr>
              <a:xfrm>
                <a:off x="3014022" y="4130347"/>
                <a:ext cx="45600" cy="424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421;p39">
                <a:extLst>
                  <a:ext uri="{FF2B5EF4-FFF2-40B4-BE49-F238E27FC236}">
                    <a16:creationId xmlns:a16="http://schemas.microsoft.com/office/drawing/2014/main" id="{443F49ED-E0AD-4DFC-B8AF-B713A75CC922}"/>
                  </a:ext>
                </a:extLst>
              </p:cNvPr>
              <p:cNvSpPr/>
              <p:nvPr/>
            </p:nvSpPr>
            <p:spPr>
              <a:xfrm rot="5400000">
                <a:off x="2730551" y="3461713"/>
                <a:ext cx="45600" cy="424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2" name="Google Shape;422;p39">
              <a:extLst>
                <a:ext uri="{FF2B5EF4-FFF2-40B4-BE49-F238E27FC236}">
                  <a16:creationId xmlns:a16="http://schemas.microsoft.com/office/drawing/2014/main" id="{300CE252-3339-46B2-ADDB-8F03505A2243}"/>
                </a:ext>
              </a:extLst>
            </p:cNvPr>
            <p:cNvCxnSpPr/>
            <p:nvPr/>
          </p:nvCxnSpPr>
          <p:spPr>
            <a:xfrm>
              <a:off x="1254654" y="3934601"/>
              <a:ext cx="21330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423;p39">
              <a:extLst>
                <a:ext uri="{FF2B5EF4-FFF2-40B4-BE49-F238E27FC236}">
                  <a16:creationId xmlns:a16="http://schemas.microsoft.com/office/drawing/2014/main" id="{E5887D25-1D98-4DFD-AA35-E9BD9BA72560}"/>
                </a:ext>
              </a:extLst>
            </p:cNvPr>
            <p:cNvSpPr/>
            <p:nvPr/>
          </p:nvSpPr>
          <p:spPr>
            <a:xfrm rot="3770412">
              <a:off x="2465459" y="3499761"/>
              <a:ext cx="271429" cy="37487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8DA9DB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" name="Google Shape;424;p39">
              <a:extLst>
                <a:ext uri="{FF2B5EF4-FFF2-40B4-BE49-F238E27FC236}">
                  <a16:creationId xmlns:a16="http://schemas.microsoft.com/office/drawing/2014/main" id="{2CA9F1E3-3820-419A-9EC9-8936FD615BA1}"/>
                </a:ext>
              </a:extLst>
            </p:cNvPr>
            <p:cNvCxnSpPr/>
            <p:nvPr/>
          </p:nvCxnSpPr>
          <p:spPr>
            <a:xfrm>
              <a:off x="1291668" y="3414086"/>
              <a:ext cx="2089800" cy="510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425;p39">
              <a:extLst>
                <a:ext uri="{FF2B5EF4-FFF2-40B4-BE49-F238E27FC236}">
                  <a16:creationId xmlns:a16="http://schemas.microsoft.com/office/drawing/2014/main" id="{F2E6ABEF-27F4-4834-89E3-1E864DFE7AE9}"/>
                </a:ext>
              </a:extLst>
            </p:cNvPr>
            <p:cNvCxnSpPr/>
            <p:nvPr/>
          </p:nvCxnSpPr>
          <p:spPr>
            <a:xfrm>
              <a:off x="2661227" y="3502265"/>
              <a:ext cx="354900" cy="9300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426;p39">
              <a:extLst>
                <a:ext uri="{FF2B5EF4-FFF2-40B4-BE49-F238E27FC236}">
                  <a16:creationId xmlns:a16="http://schemas.microsoft.com/office/drawing/2014/main" id="{09E36AF4-9522-4EBB-8CD8-E08450C562DF}"/>
                </a:ext>
              </a:extLst>
            </p:cNvPr>
            <p:cNvCxnSpPr/>
            <p:nvPr/>
          </p:nvCxnSpPr>
          <p:spPr>
            <a:xfrm flipH="1">
              <a:off x="2916447" y="3586626"/>
              <a:ext cx="58200" cy="20880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7" name="Google Shape;427;p39">
              <a:extLst>
                <a:ext uri="{FF2B5EF4-FFF2-40B4-BE49-F238E27FC236}">
                  <a16:creationId xmlns:a16="http://schemas.microsoft.com/office/drawing/2014/main" id="{C5A1BF2E-5DD4-4520-A2B1-CDBAC0BA5A0A}"/>
                </a:ext>
              </a:extLst>
            </p:cNvPr>
            <p:cNvSpPr/>
            <p:nvPr/>
          </p:nvSpPr>
          <p:spPr>
            <a:xfrm rot="-7694830">
              <a:off x="2586946" y="3739762"/>
              <a:ext cx="214682" cy="213839"/>
            </a:xfrm>
            <a:prstGeom prst="arc">
              <a:avLst>
                <a:gd name="adj1" fmla="val 15796327"/>
                <a:gd name="adj2" fmla="val 77249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2F79C9-F39D-4F35-9D25-FE630B523D08}"/>
              </a:ext>
            </a:extLst>
          </p:cNvPr>
          <p:cNvCxnSpPr/>
          <p:nvPr/>
        </p:nvCxnSpPr>
        <p:spPr>
          <a:xfrm>
            <a:off x="1929636" y="3986927"/>
            <a:ext cx="249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2BC9158-DD86-4604-8AB1-0FFC28489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783" y="3045732"/>
            <a:ext cx="1390650" cy="1370199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27ECA26-A0CC-44DA-A903-CE6632893837}"/>
              </a:ext>
            </a:extLst>
          </p:cNvPr>
          <p:cNvCxnSpPr/>
          <p:nvPr/>
        </p:nvCxnSpPr>
        <p:spPr>
          <a:xfrm>
            <a:off x="4034746" y="3986927"/>
            <a:ext cx="249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Google Shape;430;p39">
            <a:extLst>
              <a:ext uri="{FF2B5EF4-FFF2-40B4-BE49-F238E27FC236}">
                <a16:creationId xmlns:a16="http://schemas.microsoft.com/office/drawing/2014/main" id="{EDEF5044-8B9D-4212-961C-B54DA14C2D45}"/>
              </a:ext>
            </a:extLst>
          </p:cNvPr>
          <p:cNvSpPr/>
          <p:nvPr/>
        </p:nvSpPr>
        <p:spPr>
          <a:xfrm>
            <a:off x="6898989" y="4472684"/>
            <a:ext cx="956238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map</a:t>
            </a:r>
            <a:endParaRPr sz="1100" dirty="0"/>
          </a:p>
        </p:txBody>
      </p:sp>
      <p:pic>
        <p:nvPicPr>
          <p:cNvPr id="42" name="Google Shape;405;p39">
            <a:extLst>
              <a:ext uri="{FF2B5EF4-FFF2-40B4-BE49-F238E27FC236}">
                <a16:creationId xmlns:a16="http://schemas.microsoft.com/office/drawing/2014/main" id="{051FA808-881B-41D2-B582-5E79A67837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1660" y="1471655"/>
            <a:ext cx="2112161" cy="101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5EB6C1-29A6-4745-849B-7A497E80CF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8" t="4069" r="53379" b="56632"/>
          <a:stretch/>
        </p:blipFill>
        <p:spPr>
          <a:xfrm>
            <a:off x="294074" y="3423533"/>
            <a:ext cx="1603980" cy="1066796"/>
          </a:xfrm>
          <a:prstGeom prst="rect">
            <a:avLst/>
          </a:prstGeom>
        </p:spPr>
      </p:pic>
      <p:sp>
        <p:nvSpPr>
          <p:cNvPr id="44" name="Google Shape;430;p39">
            <a:extLst>
              <a:ext uri="{FF2B5EF4-FFF2-40B4-BE49-F238E27FC236}">
                <a16:creationId xmlns:a16="http://schemas.microsoft.com/office/drawing/2014/main" id="{6727D810-FF8F-4B8A-BB90-88D0905EB8D5}"/>
              </a:ext>
            </a:extLst>
          </p:cNvPr>
          <p:cNvSpPr/>
          <p:nvPr/>
        </p:nvSpPr>
        <p:spPr>
          <a:xfrm>
            <a:off x="90679" y="4490329"/>
            <a:ext cx="2281596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Elevation Map (DEM)</a:t>
            </a:r>
            <a:endParaRPr sz="11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95241DD-9241-4E5B-9E95-2BE8463D89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84" t="4069" r="2843" b="48808"/>
          <a:stretch/>
        </p:blipFill>
        <p:spPr>
          <a:xfrm>
            <a:off x="2356351" y="3410239"/>
            <a:ext cx="1603980" cy="12791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A3AA21F-5989-4402-8F90-246E59F377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9" t="51532" r="51704" b="1345"/>
          <a:stretch/>
        </p:blipFill>
        <p:spPr>
          <a:xfrm>
            <a:off x="4567656" y="2891823"/>
            <a:ext cx="1249156" cy="92889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C079BF-DAFE-458C-8034-4EF7C17497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45" t="50624" r="4198" b="2253"/>
          <a:stretch/>
        </p:blipFill>
        <p:spPr>
          <a:xfrm>
            <a:off x="4559093" y="3820716"/>
            <a:ext cx="1249156" cy="928893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F5E2EE-066F-4E62-B561-0E417F568672}"/>
              </a:ext>
            </a:extLst>
          </p:cNvPr>
          <p:cNvCxnSpPr/>
          <p:nvPr/>
        </p:nvCxnSpPr>
        <p:spPr>
          <a:xfrm>
            <a:off x="6120325" y="3986927"/>
            <a:ext cx="249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Google Shape;725;p59">
            <a:extLst>
              <a:ext uri="{FF2B5EF4-FFF2-40B4-BE49-F238E27FC236}">
                <a16:creationId xmlns:a16="http://schemas.microsoft.com/office/drawing/2014/main" id="{203569A9-70C9-4774-86B4-38C8D99116BE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8D3031-4660-44ED-802C-78E6C06EFEB7}"/>
              </a:ext>
            </a:extLst>
          </p:cNvPr>
          <p:cNvSpPr txBox="1">
            <a:spLocks/>
          </p:cNvSpPr>
          <p:nvPr/>
        </p:nvSpPr>
        <p:spPr>
          <a:xfrm>
            <a:off x="628650" y="176170"/>
            <a:ext cx="7886700" cy="53188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/>
              <a:t>Digital Elevation Map</a:t>
            </a:r>
          </a:p>
        </p:txBody>
      </p:sp>
      <p:pic>
        <p:nvPicPr>
          <p:cNvPr id="1026" name="Picture 2" descr="5 Free Global DEM Data Sources - Digital Elevation Models - GIS Geography">
            <a:extLst>
              <a:ext uri="{FF2B5EF4-FFF2-40B4-BE49-F238E27FC236}">
                <a16:creationId xmlns:a16="http://schemas.microsoft.com/office/drawing/2014/main" id="{1BF83FFD-0A75-4C32-8DEC-F7694B86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0" y="1524436"/>
            <a:ext cx="5090839" cy="273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BCB592-94F9-4ACF-836B-9193110DF1FA}"/>
              </a:ext>
            </a:extLst>
          </p:cNvPr>
          <p:cNvSpPr/>
          <p:nvPr/>
        </p:nvSpPr>
        <p:spPr>
          <a:xfrm>
            <a:off x="5517859" y="1167735"/>
            <a:ext cx="340388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Basically 2D array data</a:t>
            </a:r>
            <a:br>
              <a:rPr lang="en-US" sz="1050" dirty="0"/>
            </a:b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Each element stores height of the point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344143-03B5-4BAE-86BE-4C2B614CDF8B}"/>
              </a:ext>
            </a:extLst>
          </p:cNvPr>
          <p:cNvCxnSpPr>
            <a:cxnSpLocks/>
          </p:cNvCxnSpPr>
          <p:nvPr/>
        </p:nvCxnSpPr>
        <p:spPr>
          <a:xfrm>
            <a:off x="6156449" y="2892629"/>
            <a:ext cx="29339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342D806-5CD0-465E-A0EE-412CE3308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316" y="2424488"/>
            <a:ext cx="1904034" cy="93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9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1B43-723E-45A5-9A85-468F73AA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508"/>
            <a:ext cx="7886700" cy="994172"/>
          </a:xfrm>
        </p:spPr>
        <p:txBody>
          <a:bodyPr/>
          <a:lstStyle/>
          <a:p>
            <a:r>
              <a:rPr lang="en-US" dirty="0"/>
              <a:t>ALHAT Computation Scalability</a:t>
            </a:r>
          </a:p>
        </p:txBody>
      </p:sp>
      <p:pic>
        <p:nvPicPr>
          <p:cNvPr id="2050" name="Picture 2" descr="Lander Spacecraft Stock Illustrations – 256 Lander Spacecraft Stock  Illustrations, Vectors &amp; Clipart - Dreamstime">
            <a:extLst>
              <a:ext uri="{FF2B5EF4-FFF2-40B4-BE49-F238E27FC236}">
                <a16:creationId xmlns:a16="http://schemas.microsoft.com/office/drawing/2014/main" id="{89DD535B-88F6-4D81-80C8-692B75623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23" y="1471802"/>
            <a:ext cx="965783" cy="8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6927AEE-B803-4534-B757-B376ABCC0A20}"/>
              </a:ext>
            </a:extLst>
          </p:cNvPr>
          <p:cNvGrpSpPr/>
          <p:nvPr/>
        </p:nvGrpSpPr>
        <p:grpSpPr>
          <a:xfrm>
            <a:off x="684791" y="2933127"/>
            <a:ext cx="1577340" cy="1577340"/>
            <a:chOff x="923103" y="3378273"/>
            <a:chExt cx="2103120" cy="21031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F0777E-8378-4B0E-BAB6-DC4DF36F5CFF}"/>
                </a:ext>
              </a:extLst>
            </p:cNvPr>
            <p:cNvSpPr/>
            <p:nvPr/>
          </p:nvSpPr>
          <p:spPr>
            <a:xfrm>
              <a:off x="923103" y="3378273"/>
              <a:ext cx="2103120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1F3A9B-119C-4340-87E8-CCCFE6BC1F5D}"/>
                </a:ext>
              </a:extLst>
            </p:cNvPr>
            <p:cNvSpPr/>
            <p:nvPr/>
          </p:nvSpPr>
          <p:spPr>
            <a:xfrm>
              <a:off x="1997593" y="3378273"/>
              <a:ext cx="1028630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61CBE9-7A5D-4DFB-B3B5-4F4D7B9C060E}"/>
                </a:ext>
              </a:extLst>
            </p:cNvPr>
            <p:cNvSpPr/>
            <p:nvPr/>
          </p:nvSpPr>
          <p:spPr>
            <a:xfrm>
              <a:off x="1279985" y="3378273"/>
              <a:ext cx="360726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03821F-38E4-4FF1-A0A1-1743F648B087}"/>
                </a:ext>
              </a:extLst>
            </p:cNvPr>
            <p:cNvSpPr/>
            <p:nvPr/>
          </p:nvSpPr>
          <p:spPr>
            <a:xfrm>
              <a:off x="2331545" y="3378273"/>
              <a:ext cx="360726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49A4C6-68DE-4EDE-9734-AE08982EE144}"/>
                </a:ext>
              </a:extLst>
            </p:cNvPr>
            <p:cNvSpPr/>
            <p:nvPr/>
          </p:nvSpPr>
          <p:spPr>
            <a:xfrm rot="5400000">
              <a:off x="1794300" y="2860882"/>
              <a:ext cx="360726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F3A2AA-540A-42A4-AED5-C469178B44C6}"/>
                </a:ext>
              </a:extLst>
            </p:cNvPr>
            <p:cNvSpPr/>
            <p:nvPr/>
          </p:nvSpPr>
          <p:spPr>
            <a:xfrm rot="5400000">
              <a:off x="1794300" y="3558634"/>
              <a:ext cx="360726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AB4016-3A16-4694-93A5-F0859C4985FF}"/>
                </a:ext>
              </a:extLst>
            </p:cNvPr>
            <p:cNvSpPr/>
            <p:nvPr/>
          </p:nvSpPr>
          <p:spPr>
            <a:xfrm rot="5400000">
              <a:off x="1794300" y="4249470"/>
              <a:ext cx="360726" cy="210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pic>
        <p:nvPicPr>
          <p:cNvPr id="22" name="Picture 2" descr="5 Free Global DEM Data Sources - Digital Elevation Models - GIS Geography">
            <a:extLst>
              <a:ext uri="{FF2B5EF4-FFF2-40B4-BE49-F238E27FC236}">
                <a16:creationId xmlns:a16="http://schemas.microsoft.com/office/drawing/2014/main" id="{1D09A4FE-9D66-4370-9468-FCB41F49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9" y="1335390"/>
            <a:ext cx="2037031" cy="109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E2AA987-C83A-46A4-A20E-30A781070B8B}"/>
              </a:ext>
            </a:extLst>
          </p:cNvPr>
          <p:cNvGrpSpPr/>
          <p:nvPr/>
        </p:nvGrpSpPr>
        <p:grpSpPr>
          <a:xfrm>
            <a:off x="3104674" y="3345236"/>
            <a:ext cx="805868" cy="788670"/>
            <a:chOff x="4149613" y="3904051"/>
            <a:chExt cx="1074491" cy="10515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0BD4DC-D733-4F13-A699-8EF0A95F193B}"/>
                </a:ext>
              </a:extLst>
            </p:cNvPr>
            <p:cNvSpPr/>
            <p:nvPr/>
          </p:nvSpPr>
          <p:spPr>
            <a:xfrm>
              <a:off x="4149614" y="3904051"/>
              <a:ext cx="1074490" cy="105156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10662E-3F39-42B8-B007-944ED5613F3E}"/>
                </a:ext>
              </a:extLst>
            </p:cNvPr>
            <p:cNvSpPr/>
            <p:nvPr/>
          </p:nvSpPr>
          <p:spPr>
            <a:xfrm>
              <a:off x="4502179" y="3904051"/>
              <a:ext cx="369359" cy="105156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37DF92-E681-4077-B9DF-EA3509AB2012}"/>
                </a:ext>
              </a:extLst>
            </p:cNvPr>
            <p:cNvSpPr/>
            <p:nvPr/>
          </p:nvSpPr>
          <p:spPr>
            <a:xfrm rot="5400000">
              <a:off x="4502179" y="3888271"/>
              <a:ext cx="369359" cy="107449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8B7FA7-7553-4F5E-9489-DCADE59A0942}"/>
              </a:ext>
            </a:extLst>
          </p:cNvPr>
          <p:cNvGrpSpPr/>
          <p:nvPr/>
        </p:nvGrpSpPr>
        <p:grpSpPr>
          <a:xfrm>
            <a:off x="684791" y="2939419"/>
            <a:ext cx="805868" cy="788670"/>
            <a:chOff x="4149613" y="3904051"/>
            <a:chExt cx="1074491" cy="10515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5B90EDA-0CDB-4B39-86AA-E4B0E46A8F59}"/>
                </a:ext>
              </a:extLst>
            </p:cNvPr>
            <p:cNvSpPr/>
            <p:nvPr/>
          </p:nvSpPr>
          <p:spPr>
            <a:xfrm>
              <a:off x="4149614" y="3904051"/>
              <a:ext cx="1074490" cy="105156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0AB820-B395-4B64-89DB-FF5C44D2242B}"/>
                </a:ext>
              </a:extLst>
            </p:cNvPr>
            <p:cNvSpPr/>
            <p:nvPr/>
          </p:nvSpPr>
          <p:spPr>
            <a:xfrm>
              <a:off x="4502179" y="3904051"/>
              <a:ext cx="369359" cy="105156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825FE2-2411-4740-87F9-AA54054465CE}"/>
                </a:ext>
              </a:extLst>
            </p:cNvPr>
            <p:cNvSpPr/>
            <p:nvPr/>
          </p:nvSpPr>
          <p:spPr>
            <a:xfrm rot="5400000">
              <a:off x="4502179" y="3888271"/>
              <a:ext cx="369359" cy="107449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27E5B02-40C9-4923-94E4-57C4313147B5}"/>
              </a:ext>
            </a:extLst>
          </p:cNvPr>
          <p:cNvSpPr txBox="1"/>
          <p:nvPr/>
        </p:nvSpPr>
        <p:spPr>
          <a:xfrm>
            <a:off x="930609" y="3185215"/>
            <a:ext cx="3738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X</a:t>
            </a:r>
            <a:r>
              <a:rPr lang="en-US" sz="1050" b="1" baseline="-25000" dirty="0">
                <a:solidFill>
                  <a:srgbClr val="FF0000"/>
                </a:solidFill>
              </a:rPr>
              <a:t>11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24A5DB0-EAAF-48F4-96EF-28D5C00AAFD4}"/>
              </a:ext>
            </a:extLst>
          </p:cNvPr>
          <p:cNvCxnSpPr>
            <a:cxnSpLocks/>
          </p:cNvCxnSpPr>
          <p:nvPr/>
        </p:nvCxnSpPr>
        <p:spPr>
          <a:xfrm flipH="1" flipV="1">
            <a:off x="1340817" y="3362769"/>
            <a:ext cx="2166791" cy="37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52E02B2-08A2-4F0C-9076-CD3FB9B4680B}"/>
              </a:ext>
            </a:extLst>
          </p:cNvPr>
          <p:cNvSpPr txBox="1"/>
          <p:nvPr/>
        </p:nvSpPr>
        <p:spPr>
          <a:xfrm>
            <a:off x="908587" y="3971810"/>
            <a:ext cx="378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X</a:t>
            </a:r>
            <a:r>
              <a:rPr lang="en-US" sz="1050" b="1" baseline="-25000" dirty="0">
                <a:solidFill>
                  <a:srgbClr val="FF0000"/>
                </a:solidFill>
              </a:rPr>
              <a:t>n1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FEC532-9A8E-4E81-B046-C5A0DCE649DD}"/>
              </a:ext>
            </a:extLst>
          </p:cNvPr>
          <p:cNvSpPr txBox="1"/>
          <p:nvPr/>
        </p:nvSpPr>
        <p:spPr>
          <a:xfrm>
            <a:off x="1690327" y="3992339"/>
            <a:ext cx="40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FF0000"/>
                </a:solidFill>
              </a:rPr>
              <a:t>X</a:t>
            </a:r>
            <a:r>
              <a:rPr lang="en-US" sz="1050" b="1" baseline="-25000" dirty="0" err="1">
                <a:solidFill>
                  <a:srgbClr val="FF0000"/>
                </a:solidFill>
              </a:rPr>
              <a:t>nm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B970F4-DBB8-4E36-A84F-E8269BBBCC57}"/>
              </a:ext>
            </a:extLst>
          </p:cNvPr>
          <p:cNvSpPr txBox="1"/>
          <p:nvPr/>
        </p:nvSpPr>
        <p:spPr>
          <a:xfrm rot="5400000">
            <a:off x="954167" y="3749214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87E85B-B1AE-41C9-9C70-BAEE6BEF5F93}"/>
              </a:ext>
            </a:extLst>
          </p:cNvPr>
          <p:cNvSpPr txBox="1"/>
          <p:nvPr/>
        </p:nvSpPr>
        <p:spPr>
          <a:xfrm>
            <a:off x="1483757" y="3951230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FCEDD0-E458-4EF1-BB22-FB8B0FA7CE71}"/>
              </a:ext>
            </a:extLst>
          </p:cNvPr>
          <p:cNvSpPr txBox="1"/>
          <p:nvPr/>
        </p:nvSpPr>
        <p:spPr>
          <a:xfrm>
            <a:off x="1228932" y="3951230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DBBEF8-F6CD-42A6-9153-EF3757F5E564}"/>
              </a:ext>
            </a:extLst>
          </p:cNvPr>
          <p:cNvSpPr txBox="1"/>
          <p:nvPr/>
        </p:nvSpPr>
        <p:spPr>
          <a:xfrm>
            <a:off x="4833043" y="1236509"/>
            <a:ext cx="38688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Aiming points to evaluate: X</a:t>
            </a:r>
            <a:r>
              <a:rPr lang="en-US" sz="1050" baseline="-25000" dirty="0"/>
              <a:t>11</a:t>
            </a:r>
            <a:r>
              <a:rPr lang="en-US" sz="1050" dirty="0"/>
              <a:t>, …, </a:t>
            </a:r>
            <a:r>
              <a:rPr lang="en-US" sz="1050" dirty="0" err="1"/>
              <a:t>X</a:t>
            </a:r>
            <a:r>
              <a:rPr lang="en-US" sz="1050" baseline="-25000" dirty="0" err="1"/>
              <a:t>nm</a:t>
            </a:r>
            <a:endParaRPr lang="en-US" sz="10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050" dirty="0"/>
              <a:t>Ex) </a:t>
            </a:r>
            <a:br>
              <a:rPr lang="en-US" sz="1050" dirty="0"/>
            </a:br>
            <a:r>
              <a:rPr lang="en-US" sz="1050" dirty="0"/>
              <a:t>suppose originally this number is 4x4=16</a:t>
            </a:r>
            <a:br>
              <a:rPr lang="en-US" sz="1050" dirty="0"/>
            </a:br>
            <a:r>
              <a:rPr lang="en-US" sz="1050" dirty="0"/>
              <a:t>if resolution doubles it increases to 8x8=64</a:t>
            </a:r>
            <a:br>
              <a:rPr lang="en-US" sz="1050" dirty="0"/>
            </a:b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Lander projection points: A</a:t>
            </a:r>
            <a:r>
              <a:rPr lang="en-US" sz="1050" baseline="-25000" dirty="0"/>
              <a:t>11</a:t>
            </a:r>
            <a:r>
              <a:rPr lang="en-US" sz="1050" dirty="0"/>
              <a:t>, …, </a:t>
            </a:r>
            <a:r>
              <a:rPr lang="en-US" sz="1050" dirty="0" err="1"/>
              <a:t>A</a:t>
            </a:r>
            <a:r>
              <a:rPr lang="en-US" sz="1050" baseline="-25000" dirty="0" err="1"/>
              <a:t>kl</a:t>
            </a:r>
            <a:endParaRPr lang="en-US" sz="10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050" dirty="0"/>
              <a:t>Ex)</a:t>
            </a:r>
            <a:br>
              <a:rPr lang="en-US" sz="1050" dirty="0"/>
            </a:br>
            <a:r>
              <a:rPr lang="en-US" sz="1050" dirty="0"/>
              <a:t>suppose originally this number is 3x3=9</a:t>
            </a:r>
            <a:br>
              <a:rPr lang="en-US" sz="1050" dirty="0"/>
            </a:br>
            <a:r>
              <a:rPr lang="en-US" sz="1050" dirty="0"/>
              <a:t>if resolution doubles it increases to 6x6=36</a:t>
            </a:r>
            <a:br>
              <a:rPr lang="en-US" sz="1050" dirty="0"/>
            </a:b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Total number of evaluation: (nm) x (kl)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050" dirty="0"/>
              <a:t>Proportional to (resolution)</a:t>
            </a:r>
            <a:r>
              <a:rPr lang="en-US" sz="1050" baseline="30000" dirty="0"/>
              <a:t>4</a:t>
            </a:r>
            <a:endParaRPr lang="en-US" sz="10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050" dirty="0"/>
              <a:t>Ex) </a:t>
            </a:r>
            <a:br>
              <a:rPr lang="en-US" sz="1050" dirty="0"/>
            </a:br>
            <a:r>
              <a:rPr lang="en-US" sz="1050" dirty="0"/>
              <a:t>original resolution: 16x9=144</a:t>
            </a:r>
            <a:br>
              <a:rPr lang="en-US" sz="1050" dirty="0"/>
            </a:br>
            <a:r>
              <a:rPr lang="en-US" sz="1050" dirty="0"/>
              <a:t>doubled resolution:64x36=2304</a:t>
            </a:r>
            <a:br>
              <a:rPr lang="en-US" sz="1050" dirty="0"/>
            </a:br>
            <a:r>
              <a:rPr lang="en-US" sz="1050" dirty="0">
                <a:sym typeface="Wingdings" panose="05000000000000000000" pitchFamily="2" charset="2"/>
              </a:rPr>
              <a:t> increase rate: 2304/144 = 16 = 2</a:t>
            </a:r>
            <a:r>
              <a:rPr lang="en-US" sz="1050" baseline="30000" dirty="0">
                <a:sym typeface="Wingdings" panose="05000000000000000000" pitchFamily="2" charset="2"/>
              </a:rPr>
              <a:t>4</a:t>
            </a:r>
            <a:endParaRPr lang="en-US" sz="1050" dirty="0">
              <a:sym typeface="Wingdings" panose="05000000000000000000" pitchFamily="2" charset="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1DF6A4-B95C-4F9B-9781-B6FC306B875A}"/>
              </a:ext>
            </a:extLst>
          </p:cNvPr>
          <p:cNvSpPr txBox="1"/>
          <p:nvPr/>
        </p:nvSpPr>
        <p:spPr>
          <a:xfrm>
            <a:off x="3073360" y="3343045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A</a:t>
            </a:r>
            <a:r>
              <a:rPr lang="en-US" sz="1200" b="1" baseline="-25000" dirty="0">
                <a:solidFill>
                  <a:schemeClr val="accent1"/>
                </a:solidFill>
              </a:rPr>
              <a:t>11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F0EBF1-4B00-4D26-A581-CC60E08CF446}"/>
              </a:ext>
            </a:extLst>
          </p:cNvPr>
          <p:cNvSpPr txBox="1"/>
          <p:nvPr/>
        </p:nvSpPr>
        <p:spPr>
          <a:xfrm>
            <a:off x="3075762" y="3888467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A</a:t>
            </a:r>
            <a:r>
              <a:rPr lang="en-US" sz="1200" b="1" baseline="-25000" dirty="0">
                <a:solidFill>
                  <a:schemeClr val="accent1"/>
                </a:solidFill>
              </a:rPr>
              <a:t>k1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6CC633-27EC-4947-8841-ACE8395BAA16}"/>
              </a:ext>
            </a:extLst>
          </p:cNvPr>
          <p:cNvSpPr txBox="1"/>
          <p:nvPr/>
        </p:nvSpPr>
        <p:spPr>
          <a:xfrm>
            <a:off x="3627691" y="387999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accent1"/>
                </a:solidFill>
              </a:rPr>
              <a:t>A</a:t>
            </a:r>
            <a:r>
              <a:rPr lang="en-US" sz="1200" b="1" baseline="-25000" dirty="0" err="1">
                <a:solidFill>
                  <a:schemeClr val="accent1"/>
                </a:solidFill>
              </a:rPr>
              <a:t>kl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8A984B-B1C7-4A16-9460-89AD9EB8710C}"/>
              </a:ext>
            </a:extLst>
          </p:cNvPr>
          <p:cNvSpPr txBox="1"/>
          <p:nvPr/>
        </p:nvSpPr>
        <p:spPr>
          <a:xfrm rot="5400000">
            <a:off x="3120240" y="3608433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8E4E0B-8149-495C-90BD-767C6F2979F3}"/>
              </a:ext>
            </a:extLst>
          </p:cNvPr>
          <p:cNvSpPr txBox="1"/>
          <p:nvPr/>
        </p:nvSpPr>
        <p:spPr>
          <a:xfrm>
            <a:off x="3383645" y="3848020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</a:rPr>
              <a:t>…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F5CA0F7-200F-4A98-B681-4E8A32B799EE}"/>
              </a:ext>
            </a:extLst>
          </p:cNvPr>
          <p:cNvCxnSpPr>
            <a:cxnSpLocks/>
          </p:cNvCxnSpPr>
          <p:nvPr/>
        </p:nvCxnSpPr>
        <p:spPr>
          <a:xfrm>
            <a:off x="1477782" y="2499200"/>
            <a:ext cx="0" cy="2824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58FEF35-AEA9-40B8-8192-E2E6275A534D}"/>
              </a:ext>
            </a:extLst>
          </p:cNvPr>
          <p:cNvCxnSpPr>
            <a:cxnSpLocks/>
          </p:cNvCxnSpPr>
          <p:nvPr/>
        </p:nvCxnSpPr>
        <p:spPr>
          <a:xfrm>
            <a:off x="3491405" y="2468427"/>
            <a:ext cx="0" cy="2824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82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1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Hazard Detection Algorithms(3)</a:t>
            </a:r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294074" y="47740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Convolutional Neural Network (this study)</a:t>
            </a:r>
          </a:p>
          <a:p>
            <a:pPr lvl="0"/>
            <a:r>
              <a:rPr lang="en-US" sz="1600" dirty="0"/>
              <a:t>Use of Convolutional Neural Network (CNN) for extracting features from a DEM and generating a safety map.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Basic idea behind CNN: </a:t>
            </a:r>
            <a:r>
              <a:rPr lang="en-US" sz="1200" u="sng" dirty="0"/>
              <a:t>Reduce the input DEMs into a form that is easier to process, while keeping the critical features.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Conventionally, done by handcrafted filters for image processing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Brute force approach is often not feasible for online processing without approximation</a:t>
            </a:r>
            <a:br>
              <a:rPr lang="en-US" sz="1200" dirty="0"/>
            </a:br>
            <a:endParaRPr lang="en-US" sz="1200" dirty="0"/>
          </a:p>
          <a:p>
            <a:pPr lvl="0"/>
            <a:r>
              <a:rPr lang="en-US" sz="1600" dirty="0"/>
              <a:t>Why CNN?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Does not depend on manual feature engineering once trained.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Accurate estimation of the safety of each landing zone leveraging the information of the surrounding regions.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Well-used for image processing and pattern recognition.</a:t>
            </a:r>
          </a:p>
          <a:p>
            <a:endParaRPr lang="en-US" dirty="0"/>
          </a:p>
          <a:p>
            <a:pPr lvl="2" indent="-342900">
              <a:spcBef>
                <a:spcPts val="0"/>
              </a:spcBef>
              <a:buSzPts val="1800"/>
              <a:buChar char="●"/>
            </a:pP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512258" y="477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3463525" y="4819350"/>
            <a:ext cx="26568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D9A65"/>
                </a:solidFill>
              </a:rPr>
              <a:t>SSDL Group Meeting</a:t>
            </a:r>
            <a:endParaRPr sz="1200">
              <a:solidFill>
                <a:srgbClr val="AD9A65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2F79C9-F39D-4F35-9D25-FE630B523D08}"/>
              </a:ext>
            </a:extLst>
          </p:cNvPr>
          <p:cNvCxnSpPr/>
          <p:nvPr/>
        </p:nvCxnSpPr>
        <p:spPr>
          <a:xfrm>
            <a:off x="1929636" y="3986927"/>
            <a:ext cx="249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2BC9158-DD86-4604-8AB1-0FFC28489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555" y="3240935"/>
            <a:ext cx="1390650" cy="1370199"/>
          </a:xfrm>
          <a:prstGeom prst="rect">
            <a:avLst/>
          </a:prstGeom>
        </p:spPr>
      </p:pic>
      <p:sp>
        <p:nvSpPr>
          <p:cNvPr id="40" name="Google Shape;430;p39">
            <a:extLst>
              <a:ext uri="{FF2B5EF4-FFF2-40B4-BE49-F238E27FC236}">
                <a16:creationId xmlns:a16="http://schemas.microsoft.com/office/drawing/2014/main" id="{EDEF5044-8B9D-4212-961C-B54DA14C2D45}"/>
              </a:ext>
            </a:extLst>
          </p:cNvPr>
          <p:cNvSpPr/>
          <p:nvPr/>
        </p:nvSpPr>
        <p:spPr>
          <a:xfrm>
            <a:off x="6898989" y="4472684"/>
            <a:ext cx="956238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map</a:t>
            </a:r>
            <a:endParaRPr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5EB6C1-29A6-4745-849B-7A497E80CF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8" t="4069" r="53379" b="56632"/>
          <a:stretch/>
        </p:blipFill>
        <p:spPr>
          <a:xfrm>
            <a:off x="294074" y="3423533"/>
            <a:ext cx="1603980" cy="1066796"/>
          </a:xfrm>
          <a:prstGeom prst="rect">
            <a:avLst/>
          </a:prstGeom>
        </p:spPr>
      </p:pic>
      <p:sp>
        <p:nvSpPr>
          <p:cNvPr id="44" name="Google Shape;430;p39">
            <a:extLst>
              <a:ext uri="{FF2B5EF4-FFF2-40B4-BE49-F238E27FC236}">
                <a16:creationId xmlns:a16="http://schemas.microsoft.com/office/drawing/2014/main" id="{6727D810-FF8F-4B8A-BB90-88D0905EB8D5}"/>
              </a:ext>
            </a:extLst>
          </p:cNvPr>
          <p:cNvSpPr/>
          <p:nvPr/>
        </p:nvSpPr>
        <p:spPr>
          <a:xfrm>
            <a:off x="90679" y="4490329"/>
            <a:ext cx="2281596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Elevation Map (DEM)</a:t>
            </a:r>
            <a:endParaRPr sz="11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F5E2EE-066F-4E62-B561-0E417F568672}"/>
              </a:ext>
            </a:extLst>
          </p:cNvPr>
          <p:cNvCxnSpPr/>
          <p:nvPr/>
        </p:nvCxnSpPr>
        <p:spPr>
          <a:xfrm>
            <a:off x="6120325" y="3986927"/>
            <a:ext cx="249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Google Shape;224;p28">
            <a:extLst>
              <a:ext uri="{FF2B5EF4-FFF2-40B4-BE49-F238E27FC236}">
                <a16:creationId xmlns:a16="http://schemas.microsoft.com/office/drawing/2014/main" id="{DC71DB0F-66D0-4179-8C18-E3AC1E4C48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9395"/>
          <a:stretch/>
        </p:blipFill>
        <p:spPr>
          <a:xfrm>
            <a:off x="3463525" y="3389798"/>
            <a:ext cx="1836000" cy="119425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0;p39">
            <a:extLst>
              <a:ext uri="{FF2B5EF4-FFF2-40B4-BE49-F238E27FC236}">
                <a16:creationId xmlns:a16="http://schemas.microsoft.com/office/drawing/2014/main" id="{AAAFFC6A-33C0-46F9-8150-E59B042DA0A5}"/>
              </a:ext>
            </a:extLst>
          </p:cNvPr>
          <p:cNvSpPr/>
          <p:nvPr/>
        </p:nvSpPr>
        <p:spPr>
          <a:xfrm>
            <a:off x="3407625" y="4547558"/>
            <a:ext cx="1947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Neural Networks</a:t>
            </a:r>
            <a:endParaRPr sz="1100" dirty="0"/>
          </a:p>
        </p:txBody>
      </p:sp>
      <p:sp>
        <p:nvSpPr>
          <p:cNvPr id="49" name="Google Shape;725;p59">
            <a:extLst>
              <a:ext uri="{FF2B5EF4-FFF2-40B4-BE49-F238E27FC236}">
                <a16:creationId xmlns:a16="http://schemas.microsoft.com/office/drawing/2014/main" id="{A0AB4F92-8A37-49C5-8B84-F82DF15A6150}"/>
              </a:ext>
            </a:extLst>
          </p:cNvPr>
          <p:cNvSpPr txBox="1"/>
          <p:nvPr/>
        </p:nvSpPr>
        <p:spPr>
          <a:xfrm>
            <a:off x="79775" y="4845000"/>
            <a:ext cx="106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AD9A65"/>
                </a:solidFill>
              </a:rPr>
              <a:t>2021/11/30</a:t>
            </a:r>
            <a:endParaRPr sz="1200" dirty="0">
              <a:solidFill>
                <a:srgbClr val="AD9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784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2588</Words>
  <Application>Microsoft Office PowerPoint</Application>
  <PresentationFormat>On-screen Show (16:9)</PresentationFormat>
  <Paragraphs>444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Wingdings</vt:lpstr>
      <vt:lpstr>Lora</vt:lpstr>
      <vt:lpstr>Noto Sans Symbols</vt:lpstr>
      <vt:lpstr>Cambria Math</vt:lpstr>
      <vt:lpstr>Arial</vt:lpstr>
      <vt:lpstr>Merriweather Black</vt:lpstr>
      <vt:lpstr>Calibri</vt:lpstr>
      <vt:lpstr>Simple Light</vt:lpstr>
      <vt:lpstr>Real-Time Terrain Mapping and Processing for Autonomous Safe Landing via Supervised Learning </vt:lpstr>
      <vt:lpstr>Background</vt:lpstr>
      <vt:lpstr>Hazard Detection and Avoidance  for Planetary Landing</vt:lpstr>
      <vt:lpstr>Hazard Detection and Avoidance  for Planetary Landing</vt:lpstr>
      <vt:lpstr>Hazard Detection Algorithms(1)</vt:lpstr>
      <vt:lpstr>Hazard Detection Algorithms(2)</vt:lpstr>
      <vt:lpstr>PowerPoint Presentation</vt:lpstr>
      <vt:lpstr>ALHAT Computation Scalability</vt:lpstr>
      <vt:lpstr>Hazard Detection Algorithms(3)</vt:lpstr>
      <vt:lpstr>Convolutional Neural Network (CNN)</vt:lpstr>
      <vt:lpstr>Convolutional Neural Network (CNN)</vt:lpstr>
      <vt:lpstr>Technical Approach</vt:lpstr>
      <vt:lpstr>Overview of Technical Approach</vt:lpstr>
      <vt:lpstr>Supervised Learning Model Overview</vt:lpstr>
      <vt:lpstr>Supervised Learning Model 1. SegNet</vt:lpstr>
      <vt:lpstr>Supervised Learning Model 2. U-Net</vt:lpstr>
      <vt:lpstr>Supervised Learning Model 3. ICNet</vt:lpstr>
      <vt:lpstr>Dataset: Realistic Terrain Generator</vt:lpstr>
      <vt:lpstr>Dataset: Terrain Samples</vt:lpstr>
      <vt:lpstr>Dataset: Label Samples</vt:lpstr>
      <vt:lpstr>Case Study Overview</vt:lpstr>
      <vt:lpstr>Case Study Configuration</vt:lpstr>
      <vt:lpstr>Metrics</vt:lpstr>
      <vt:lpstr>Results</vt:lpstr>
      <vt:lpstr>Demonstration</vt:lpstr>
      <vt:lpstr>Uncertainty-Aware Deep Learning Overview</vt:lpstr>
      <vt:lpstr>Uncertainty-Aware Deep Learning Overview</vt:lpstr>
      <vt:lpstr>Uncertainty-Aware Learning Model Bayesian SegNet  </vt:lpstr>
      <vt:lpstr>Prediction Uncertainty  </vt:lpstr>
      <vt:lpstr>Uncertainty Threshold  </vt:lpstr>
      <vt:lpstr>Qualitative Results</vt:lpstr>
      <vt:lpstr>Quantitative Results</vt:lpstr>
      <vt:lpstr>Conclusions</vt:lpstr>
      <vt:lpstr>Can we do better?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Terrain Mapping and Processing for Safe Landing via Supervised Learning </dc:title>
  <cp:lastModifiedBy>Tomita, Kento</cp:lastModifiedBy>
  <cp:revision>12</cp:revision>
  <dcterms:modified xsi:type="dcterms:W3CDTF">2021-11-30T16:01:59Z</dcterms:modified>
</cp:coreProperties>
</file>