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1"/>
  </p:notesMasterIdLst>
  <p:sldIdLst>
    <p:sldId id="256" r:id="rId6"/>
    <p:sldId id="257" r:id="rId7"/>
    <p:sldId id="259" r:id="rId8"/>
    <p:sldId id="260" r:id="rId9"/>
    <p:sldId id="406" r:id="rId10"/>
    <p:sldId id="407" r:id="rId11"/>
    <p:sldId id="408" r:id="rId12"/>
    <p:sldId id="409" r:id="rId13"/>
    <p:sldId id="410" r:id="rId14"/>
    <p:sldId id="412" r:id="rId15"/>
    <p:sldId id="411" r:id="rId16"/>
    <p:sldId id="413" r:id="rId17"/>
    <p:sldId id="415" r:id="rId18"/>
    <p:sldId id="416" r:id="rId19"/>
    <p:sldId id="420" r:id="rId20"/>
    <p:sldId id="417" r:id="rId21"/>
    <p:sldId id="418" r:id="rId22"/>
    <p:sldId id="419" r:id="rId23"/>
    <p:sldId id="421" r:id="rId24"/>
    <p:sldId id="422" r:id="rId25"/>
    <p:sldId id="423" r:id="rId26"/>
    <p:sldId id="424" r:id="rId27"/>
    <p:sldId id="425" r:id="rId28"/>
    <p:sldId id="427" r:id="rId29"/>
    <p:sldId id="4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86C51-C0F1-40CE-9B40-7830B1402A53}" v="161" dt="2023-02-07T00:08:23.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111" d="100"/>
          <a:sy n="111" d="100"/>
        </p:scale>
        <p:origin x="444" y="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lins, Nicholas J" userId="60578e2d-59a5-4467-b505-d95c9047f44a" providerId="ADAL" clId="{DFF86C51-C0F1-40CE-9B40-7830B1402A53}"/>
    <pc:docChg chg="undo custSel addSld delSld modSld delMainMaster">
      <pc:chgData name="Gollins, Nicholas J" userId="60578e2d-59a5-4467-b505-d95c9047f44a" providerId="ADAL" clId="{DFF86C51-C0F1-40CE-9B40-7830B1402A53}" dt="2023-02-07T00:08:23.826" v="247"/>
      <pc:docMkLst>
        <pc:docMk/>
      </pc:docMkLst>
      <pc:sldChg chg="modSp mod modTransition">
        <pc:chgData name="Gollins, Nicholas J" userId="60578e2d-59a5-4467-b505-d95c9047f44a" providerId="ADAL" clId="{DFF86C51-C0F1-40CE-9B40-7830B1402A53}" dt="2023-02-06T16:33:27.267" v="8"/>
        <pc:sldMkLst>
          <pc:docMk/>
          <pc:sldMk cId="1165926485" sldId="256"/>
        </pc:sldMkLst>
        <pc:spChg chg="mod">
          <ac:chgData name="Gollins, Nicholas J" userId="60578e2d-59a5-4467-b505-d95c9047f44a" providerId="ADAL" clId="{DFF86C51-C0F1-40CE-9B40-7830B1402A53}" dt="2023-02-06T16:32:27.777" v="6"/>
          <ac:spMkLst>
            <pc:docMk/>
            <pc:sldMk cId="1165926485" sldId="256"/>
            <ac:spMk id="3" creationId="{3AC84D9E-17F4-4A50-9C95-B49044BEBC90}"/>
          </ac:spMkLst>
        </pc:spChg>
      </pc:sldChg>
      <pc:sldChg chg="addSp delSp modSp mod modTransition modAnim">
        <pc:chgData name="Gollins, Nicholas J" userId="60578e2d-59a5-4467-b505-d95c9047f44a" providerId="ADAL" clId="{DFF86C51-C0F1-40CE-9B40-7830B1402A53}" dt="2023-02-07T00:08:23.826" v="247"/>
        <pc:sldMkLst>
          <pc:docMk/>
          <pc:sldMk cId="769239371" sldId="257"/>
        </pc:sldMkLst>
        <pc:spChg chg="del">
          <ac:chgData name="Gollins, Nicholas J" userId="60578e2d-59a5-4467-b505-d95c9047f44a" providerId="ADAL" clId="{DFF86C51-C0F1-40CE-9B40-7830B1402A53}" dt="2023-02-06T16:37:15.801" v="18" actId="478"/>
          <ac:spMkLst>
            <pc:docMk/>
            <pc:sldMk cId="769239371" sldId="257"/>
            <ac:spMk id="2" creationId="{5BE3B4F9-4308-4A40-9CD4-9F86EB873A58}"/>
          </ac:spMkLst>
        </pc:spChg>
        <pc:spChg chg="del">
          <ac:chgData name="Gollins, Nicholas J" userId="60578e2d-59a5-4467-b505-d95c9047f44a" providerId="ADAL" clId="{DFF86C51-C0F1-40CE-9B40-7830B1402A53}" dt="2023-02-06T16:35:42.337" v="10" actId="478"/>
          <ac:spMkLst>
            <pc:docMk/>
            <pc:sldMk cId="769239371" sldId="257"/>
            <ac:spMk id="6" creationId="{1AC14ADF-B64D-4962-A93F-F119BAD0AE43}"/>
          </ac:spMkLst>
        </pc:spChg>
        <pc:grpChg chg="add mod">
          <ac:chgData name="Gollins, Nicholas J" userId="60578e2d-59a5-4467-b505-d95c9047f44a" providerId="ADAL" clId="{DFF86C51-C0F1-40CE-9B40-7830B1402A53}" dt="2023-02-06T16:50:44.514" v="104" actId="164"/>
          <ac:grpSpMkLst>
            <pc:docMk/>
            <pc:sldMk cId="769239371" sldId="257"/>
            <ac:grpSpMk id="22" creationId="{FD15CF2A-57CF-95E2-9219-209A70C3A898}"/>
          </ac:grpSpMkLst>
        </pc:grpChg>
        <pc:picChg chg="add mod">
          <ac:chgData name="Gollins, Nicholas J" userId="60578e2d-59a5-4467-b505-d95c9047f44a" providerId="ADAL" clId="{DFF86C51-C0F1-40CE-9B40-7830B1402A53}" dt="2023-02-07T00:03:22.064" v="223" actId="1076"/>
          <ac:picMkLst>
            <pc:docMk/>
            <pc:sldMk cId="769239371" sldId="257"/>
            <ac:picMk id="2" creationId="{04529053-3C91-6AE8-000B-1D69FCB666EB}"/>
          </ac:picMkLst>
        </pc:picChg>
        <pc:picChg chg="add mod">
          <ac:chgData name="Gollins, Nicholas J" userId="60578e2d-59a5-4467-b505-d95c9047f44a" providerId="ADAL" clId="{DFF86C51-C0F1-40CE-9B40-7830B1402A53}" dt="2023-02-07T00:05:47.625" v="228" actId="1076"/>
          <ac:picMkLst>
            <pc:docMk/>
            <pc:sldMk cId="769239371" sldId="257"/>
            <ac:picMk id="6" creationId="{47E26271-CC40-9E0E-99D8-5D5F7DB8D199}"/>
          </ac:picMkLst>
        </pc:picChg>
        <pc:picChg chg="add mod">
          <ac:chgData name="Gollins, Nicholas J" userId="60578e2d-59a5-4467-b505-d95c9047f44a" providerId="ADAL" clId="{DFF86C51-C0F1-40CE-9B40-7830B1402A53}" dt="2023-02-06T16:50:44.514" v="104" actId="164"/>
          <ac:picMkLst>
            <pc:docMk/>
            <pc:sldMk cId="769239371" sldId="257"/>
            <ac:picMk id="8" creationId="{74A47DDC-DECC-F0A9-C54D-3A6EBBC6AE2A}"/>
          </ac:picMkLst>
        </pc:picChg>
        <pc:picChg chg="add mod">
          <ac:chgData name="Gollins, Nicholas J" userId="60578e2d-59a5-4467-b505-d95c9047f44a" providerId="ADAL" clId="{DFF86C51-C0F1-40CE-9B40-7830B1402A53}" dt="2023-02-06T16:50:44.514" v="104" actId="164"/>
          <ac:picMkLst>
            <pc:docMk/>
            <pc:sldMk cId="769239371" sldId="257"/>
            <ac:picMk id="10" creationId="{F48281B2-995E-DC8E-DA21-44A743D85EC8}"/>
          </ac:picMkLst>
        </pc:picChg>
        <pc:picChg chg="add mod">
          <ac:chgData name="Gollins, Nicholas J" userId="60578e2d-59a5-4467-b505-d95c9047f44a" providerId="ADAL" clId="{DFF86C51-C0F1-40CE-9B40-7830B1402A53}" dt="2023-02-06T16:50:44.514" v="104" actId="164"/>
          <ac:picMkLst>
            <pc:docMk/>
            <pc:sldMk cId="769239371" sldId="257"/>
            <ac:picMk id="12" creationId="{79E8308D-CB39-EBD3-68BA-EE3C79C0CBA8}"/>
          </ac:picMkLst>
        </pc:picChg>
        <pc:picChg chg="mod">
          <ac:chgData name="Gollins, Nicholas J" userId="60578e2d-59a5-4467-b505-d95c9047f44a" providerId="ADAL" clId="{DFF86C51-C0F1-40CE-9B40-7830B1402A53}" dt="2023-02-06T16:37:33.515" v="22" actId="1076"/>
          <ac:picMkLst>
            <pc:docMk/>
            <pc:sldMk cId="769239371" sldId="257"/>
            <ac:picMk id="14" creationId="{2156C815-5C70-4047-BB9B-869FB17CF8BC}"/>
          </ac:picMkLst>
        </pc:picChg>
        <pc:picChg chg="mod">
          <ac:chgData name="Gollins, Nicholas J" userId="60578e2d-59a5-4467-b505-d95c9047f44a" providerId="ADAL" clId="{DFF86C51-C0F1-40CE-9B40-7830B1402A53}" dt="2023-02-06T16:46:15.156" v="54" actId="1076"/>
          <ac:picMkLst>
            <pc:docMk/>
            <pc:sldMk cId="769239371" sldId="257"/>
            <ac:picMk id="15" creationId="{9354DA95-84E7-43BE-A34F-9F055444C452}"/>
          </ac:picMkLst>
        </pc:picChg>
        <pc:picChg chg="mod">
          <ac:chgData name="Gollins, Nicholas J" userId="60578e2d-59a5-4467-b505-d95c9047f44a" providerId="ADAL" clId="{DFF86C51-C0F1-40CE-9B40-7830B1402A53}" dt="2023-02-06T16:56:39.019" v="136" actId="14100"/>
          <ac:picMkLst>
            <pc:docMk/>
            <pc:sldMk cId="769239371" sldId="257"/>
            <ac:picMk id="16" creationId="{4135D545-D48E-4587-B7D8-47209B7EDA5C}"/>
          </ac:picMkLst>
        </pc:picChg>
        <pc:picChg chg="add mod">
          <ac:chgData name="Gollins, Nicholas J" userId="60578e2d-59a5-4467-b505-d95c9047f44a" providerId="ADAL" clId="{DFF86C51-C0F1-40CE-9B40-7830B1402A53}" dt="2023-02-06T16:50:44.514" v="104" actId="164"/>
          <ac:picMkLst>
            <pc:docMk/>
            <pc:sldMk cId="769239371" sldId="257"/>
            <ac:picMk id="17" creationId="{8075209B-62A9-80E7-A28E-614A53CABF3E}"/>
          </ac:picMkLst>
        </pc:picChg>
        <pc:picChg chg="add mod">
          <ac:chgData name="Gollins, Nicholas J" userId="60578e2d-59a5-4467-b505-d95c9047f44a" providerId="ADAL" clId="{DFF86C51-C0F1-40CE-9B40-7830B1402A53}" dt="2023-02-06T16:48:51.683" v="88" actId="571"/>
          <ac:picMkLst>
            <pc:docMk/>
            <pc:sldMk cId="769239371" sldId="257"/>
            <ac:picMk id="18" creationId="{9B73A1BA-8FC9-0393-E887-FF60E0262F7A}"/>
          </ac:picMkLst>
        </pc:picChg>
        <pc:picChg chg="add mod">
          <ac:chgData name="Gollins, Nicholas J" userId="60578e2d-59a5-4467-b505-d95c9047f44a" providerId="ADAL" clId="{DFF86C51-C0F1-40CE-9B40-7830B1402A53}" dt="2023-02-06T16:48:51.683" v="88" actId="571"/>
          <ac:picMkLst>
            <pc:docMk/>
            <pc:sldMk cId="769239371" sldId="257"/>
            <ac:picMk id="19" creationId="{B41D28E7-0ECB-344F-0D71-D6D35F8064F0}"/>
          </ac:picMkLst>
        </pc:picChg>
        <pc:picChg chg="add mod">
          <ac:chgData name="Gollins, Nicholas J" userId="60578e2d-59a5-4467-b505-d95c9047f44a" providerId="ADAL" clId="{DFF86C51-C0F1-40CE-9B40-7830B1402A53}" dt="2023-02-06T16:45:25.005" v="50" actId="1076"/>
          <ac:picMkLst>
            <pc:docMk/>
            <pc:sldMk cId="769239371" sldId="257"/>
            <ac:picMk id="1026" creationId="{2971A76C-658B-5148-3C2A-9E4B6EA01D74}"/>
          </ac:picMkLst>
        </pc:picChg>
        <pc:picChg chg="add del mod">
          <ac:chgData name="Gollins, Nicholas J" userId="60578e2d-59a5-4467-b505-d95c9047f44a" providerId="ADAL" clId="{DFF86C51-C0F1-40CE-9B40-7830B1402A53}" dt="2023-02-06T16:52:54.200" v="116" actId="478"/>
          <ac:picMkLst>
            <pc:docMk/>
            <pc:sldMk cId="769239371" sldId="257"/>
            <ac:picMk id="1028" creationId="{28D365C3-86B9-05C3-2219-2FC17026F630}"/>
          </ac:picMkLst>
        </pc:picChg>
        <pc:picChg chg="add mod">
          <ac:chgData name="Gollins, Nicholas J" userId="60578e2d-59a5-4467-b505-d95c9047f44a" providerId="ADAL" clId="{DFF86C51-C0F1-40CE-9B40-7830B1402A53}" dt="2023-02-07T00:02:44.508" v="213" actId="1076"/>
          <ac:picMkLst>
            <pc:docMk/>
            <pc:sldMk cId="769239371" sldId="257"/>
            <ac:picMk id="1028" creationId="{D7ABCFB1-E941-145F-1CD4-1F7D28288ECC}"/>
          </ac:picMkLst>
        </pc:picChg>
        <pc:picChg chg="add mod">
          <ac:chgData name="Gollins, Nicholas J" userId="60578e2d-59a5-4467-b505-d95c9047f44a" providerId="ADAL" clId="{DFF86C51-C0F1-40CE-9B40-7830B1402A53}" dt="2023-02-06T16:55:23.416" v="133" actId="1076"/>
          <ac:picMkLst>
            <pc:docMk/>
            <pc:sldMk cId="769239371" sldId="257"/>
            <ac:picMk id="1030" creationId="{936C56F7-18E4-BE36-7A1D-C68F059EA1B4}"/>
          </ac:picMkLst>
        </pc:picChg>
        <pc:picChg chg="add del mod">
          <ac:chgData name="Gollins, Nicholas J" userId="60578e2d-59a5-4467-b505-d95c9047f44a" providerId="ADAL" clId="{DFF86C51-C0F1-40CE-9B40-7830B1402A53}" dt="2023-02-06T16:53:34.493" v="123"/>
          <ac:picMkLst>
            <pc:docMk/>
            <pc:sldMk cId="769239371" sldId="257"/>
            <ac:picMk id="1032" creationId="{122B3A60-8D1D-C1B4-F348-8322DF627741}"/>
          </ac:picMkLst>
        </pc:picChg>
        <pc:picChg chg="add mod">
          <ac:chgData name="Gollins, Nicholas J" userId="60578e2d-59a5-4467-b505-d95c9047f44a" providerId="ADAL" clId="{DFF86C51-C0F1-40CE-9B40-7830B1402A53}" dt="2023-02-06T16:53:45.113" v="128" actId="1076"/>
          <ac:picMkLst>
            <pc:docMk/>
            <pc:sldMk cId="769239371" sldId="257"/>
            <ac:picMk id="1034" creationId="{48A924AF-49ED-CDEA-F613-2ED92C74A6BC}"/>
          </ac:picMkLst>
        </pc:picChg>
        <pc:picChg chg="add mod">
          <ac:chgData name="Gollins, Nicholas J" userId="60578e2d-59a5-4467-b505-d95c9047f44a" providerId="ADAL" clId="{DFF86C51-C0F1-40CE-9B40-7830B1402A53}" dt="2023-02-06T17:04:56.115" v="139" actId="1076"/>
          <ac:picMkLst>
            <pc:docMk/>
            <pc:sldMk cId="769239371" sldId="257"/>
            <ac:picMk id="1036" creationId="{7272A766-6F69-F3D2-4D2B-54E3E2E5805B}"/>
          </ac:picMkLst>
        </pc:picChg>
        <pc:cxnChg chg="add mod">
          <ac:chgData name="Gollins, Nicholas J" userId="60578e2d-59a5-4467-b505-d95c9047f44a" providerId="ADAL" clId="{DFF86C51-C0F1-40CE-9B40-7830B1402A53}" dt="2023-02-06T16:50:44.514" v="104" actId="164"/>
          <ac:cxnSpMkLst>
            <pc:docMk/>
            <pc:sldMk cId="769239371" sldId="257"/>
            <ac:cxnSpMk id="21" creationId="{F3EEB73C-EC95-FB96-A71F-EC8D43F10409}"/>
          </ac:cxnSpMkLst>
        </pc:cxnChg>
      </pc:sldChg>
      <pc:sldChg chg="del modTransition">
        <pc:chgData name="Gollins, Nicholas J" userId="60578e2d-59a5-4467-b505-d95c9047f44a" providerId="ADAL" clId="{DFF86C51-C0F1-40CE-9B40-7830B1402A53}" dt="2023-02-06T17:25:11.874" v="201" actId="47"/>
        <pc:sldMkLst>
          <pc:docMk/>
          <pc:sldMk cId="854610853" sldId="258"/>
        </pc:sldMkLst>
      </pc:sldChg>
      <pc:sldChg chg="addSp delSp modSp mod modTransition modAnim">
        <pc:chgData name="Gollins, Nicholas J" userId="60578e2d-59a5-4467-b505-d95c9047f44a" providerId="ADAL" clId="{DFF86C51-C0F1-40CE-9B40-7830B1402A53}" dt="2023-02-06T17:26:14.496" v="205"/>
        <pc:sldMkLst>
          <pc:docMk/>
          <pc:sldMk cId="1423519236" sldId="259"/>
        </pc:sldMkLst>
        <pc:spChg chg="del">
          <ac:chgData name="Gollins, Nicholas J" userId="60578e2d-59a5-4467-b505-d95c9047f44a" providerId="ADAL" clId="{DFF86C51-C0F1-40CE-9B40-7830B1402A53}" dt="2023-02-06T17:06:24.834" v="142" actId="478"/>
          <ac:spMkLst>
            <pc:docMk/>
            <pc:sldMk cId="1423519236" sldId="259"/>
            <ac:spMk id="2" creationId="{5657F510-F9DA-446C-940D-2FDAA871934D}"/>
          </ac:spMkLst>
        </pc:spChg>
        <pc:spChg chg="del">
          <ac:chgData name="Gollins, Nicholas J" userId="60578e2d-59a5-4467-b505-d95c9047f44a" providerId="ADAL" clId="{DFF86C51-C0F1-40CE-9B40-7830B1402A53}" dt="2023-02-06T17:26:13.552" v="204" actId="478"/>
          <ac:spMkLst>
            <pc:docMk/>
            <pc:sldMk cId="1423519236" sldId="259"/>
            <ac:spMk id="4" creationId="{83AD1428-EC61-47ED-BA47-5122B9FF9DEE}"/>
          </ac:spMkLst>
        </pc:spChg>
        <pc:spChg chg="del">
          <ac:chgData name="Gollins, Nicholas J" userId="60578e2d-59a5-4467-b505-d95c9047f44a" providerId="ADAL" clId="{DFF86C51-C0F1-40CE-9B40-7830B1402A53}" dt="2023-02-06T17:10:32.057" v="171" actId="478"/>
          <ac:spMkLst>
            <pc:docMk/>
            <pc:sldMk cId="1423519236" sldId="259"/>
            <ac:spMk id="6" creationId="{143F1FDA-AB4F-4DE6-9251-AFE02DD5095C}"/>
          </ac:spMkLst>
        </pc:spChg>
        <pc:spChg chg="add mod">
          <ac:chgData name="Gollins, Nicholas J" userId="60578e2d-59a5-4467-b505-d95c9047f44a" providerId="ADAL" clId="{DFF86C51-C0F1-40CE-9B40-7830B1402A53}" dt="2023-02-06T17:26:14.496" v="205"/>
          <ac:spMkLst>
            <pc:docMk/>
            <pc:sldMk cId="1423519236" sldId="259"/>
            <ac:spMk id="7" creationId="{44D8B4FF-44BC-A773-D170-60333A49C64E}"/>
          </ac:spMkLst>
        </pc:spChg>
        <pc:picChg chg="mod">
          <ac:chgData name="Gollins, Nicholas J" userId="60578e2d-59a5-4467-b505-d95c9047f44a" providerId="ADAL" clId="{DFF86C51-C0F1-40CE-9B40-7830B1402A53}" dt="2023-02-06T17:06:34.681" v="145" actId="1076"/>
          <ac:picMkLst>
            <pc:docMk/>
            <pc:sldMk cId="1423519236" sldId="259"/>
            <ac:picMk id="9" creationId="{0F4F628B-B25D-4EB7-9D6E-BA1C7F7F9A5B}"/>
          </ac:picMkLst>
        </pc:picChg>
        <pc:picChg chg="mod">
          <ac:chgData name="Gollins, Nicholas J" userId="60578e2d-59a5-4467-b505-d95c9047f44a" providerId="ADAL" clId="{DFF86C51-C0F1-40CE-9B40-7830B1402A53}" dt="2023-02-06T17:09:13.508" v="163" actId="1076"/>
          <ac:picMkLst>
            <pc:docMk/>
            <pc:sldMk cId="1423519236" sldId="259"/>
            <ac:picMk id="10" creationId="{F1092C10-037B-43FE-8FC0-93F3FD71EE1D}"/>
          </ac:picMkLst>
        </pc:picChg>
        <pc:picChg chg="add mod">
          <ac:chgData name="Gollins, Nicholas J" userId="60578e2d-59a5-4467-b505-d95c9047f44a" providerId="ADAL" clId="{DFF86C51-C0F1-40CE-9B40-7830B1402A53}" dt="2023-02-06T17:09:47.069" v="170" actId="14100"/>
          <ac:picMkLst>
            <pc:docMk/>
            <pc:sldMk cId="1423519236" sldId="259"/>
            <ac:picMk id="2050" creationId="{E71284D7-5845-A174-5F12-113792855FF1}"/>
          </ac:picMkLst>
        </pc:picChg>
        <pc:picChg chg="add mod">
          <ac:chgData name="Gollins, Nicholas J" userId="60578e2d-59a5-4467-b505-d95c9047f44a" providerId="ADAL" clId="{DFF86C51-C0F1-40CE-9B40-7830B1402A53}" dt="2023-02-06T17:09:32.032" v="167" actId="1076"/>
          <ac:picMkLst>
            <pc:docMk/>
            <pc:sldMk cId="1423519236" sldId="259"/>
            <ac:picMk id="2052" creationId="{DB82B712-2878-B03C-EAB4-6A4CF66F4E67}"/>
          </ac:picMkLst>
        </pc:picChg>
        <pc:picChg chg="add mod">
          <ac:chgData name="Gollins, Nicholas J" userId="60578e2d-59a5-4467-b505-d95c9047f44a" providerId="ADAL" clId="{DFF86C51-C0F1-40CE-9B40-7830B1402A53}" dt="2023-02-06T17:22:30.753" v="179" actId="1076"/>
          <ac:picMkLst>
            <pc:docMk/>
            <pc:sldMk cId="1423519236" sldId="259"/>
            <ac:picMk id="2054" creationId="{720490BC-0FD7-E587-6EAE-0178E805D775}"/>
          </ac:picMkLst>
        </pc:picChg>
        <pc:picChg chg="add del mod">
          <ac:chgData name="Gollins, Nicholas J" userId="60578e2d-59a5-4467-b505-d95c9047f44a" providerId="ADAL" clId="{DFF86C51-C0F1-40CE-9B40-7830B1402A53}" dt="2023-02-06T17:22:32.215" v="180"/>
          <ac:picMkLst>
            <pc:docMk/>
            <pc:sldMk cId="1423519236" sldId="259"/>
            <ac:picMk id="2056" creationId="{A34F9183-C52D-698C-33D1-18C7046BD7EE}"/>
          </ac:picMkLst>
        </pc:picChg>
        <pc:picChg chg="add mod">
          <ac:chgData name="Gollins, Nicholas J" userId="60578e2d-59a5-4467-b505-d95c9047f44a" providerId="ADAL" clId="{DFF86C51-C0F1-40CE-9B40-7830B1402A53}" dt="2023-02-06T17:22:41.646" v="186" actId="1076"/>
          <ac:picMkLst>
            <pc:docMk/>
            <pc:sldMk cId="1423519236" sldId="259"/>
            <ac:picMk id="2058" creationId="{C06A948A-7440-DA93-FFB3-80867E9BA85A}"/>
          </ac:picMkLst>
        </pc:picChg>
        <pc:picChg chg="add mod">
          <ac:chgData name="Gollins, Nicholas J" userId="60578e2d-59a5-4467-b505-d95c9047f44a" providerId="ADAL" clId="{DFF86C51-C0F1-40CE-9B40-7830B1402A53}" dt="2023-02-06T17:25:33.251" v="202" actId="14100"/>
          <ac:picMkLst>
            <pc:docMk/>
            <pc:sldMk cId="1423519236" sldId="259"/>
            <ac:picMk id="2060" creationId="{A0B54A49-C755-8198-B051-07007ACF7088}"/>
          </ac:picMkLst>
        </pc:picChg>
      </pc:sldChg>
      <pc:sldChg chg="addSp delSp modSp mod modTransition">
        <pc:chgData name="Gollins, Nicholas J" userId="60578e2d-59a5-4467-b505-d95c9047f44a" providerId="ADAL" clId="{DFF86C51-C0F1-40CE-9B40-7830B1402A53}" dt="2023-02-06T17:26:20.307" v="207"/>
        <pc:sldMkLst>
          <pc:docMk/>
          <pc:sldMk cId="3380740278" sldId="260"/>
        </pc:sldMkLst>
        <pc:spChg chg="del">
          <ac:chgData name="Gollins, Nicholas J" userId="60578e2d-59a5-4467-b505-d95c9047f44a" providerId="ADAL" clId="{DFF86C51-C0F1-40CE-9B40-7830B1402A53}" dt="2023-02-06T17:24:00.048" v="195" actId="478"/>
          <ac:spMkLst>
            <pc:docMk/>
            <pc:sldMk cId="3380740278" sldId="260"/>
            <ac:spMk id="2" creationId="{0A90F1F0-D9E7-4AA8-9DE7-98384C473FC3}"/>
          </ac:spMkLst>
        </pc:spChg>
        <pc:spChg chg="del">
          <ac:chgData name="Gollins, Nicholas J" userId="60578e2d-59a5-4467-b505-d95c9047f44a" providerId="ADAL" clId="{DFF86C51-C0F1-40CE-9B40-7830B1402A53}" dt="2023-02-06T17:26:19.344" v="206" actId="478"/>
          <ac:spMkLst>
            <pc:docMk/>
            <pc:sldMk cId="3380740278" sldId="260"/>
            <ac:spMk id="4" creationId="{D8B9F131-38A7-42FC-8B38-1640ADECF977}"/>
          </ac:spMkLst>
        </pc:spChg>
        <pc:spChg chg="del">
          <ac:chgData name="Gollins, Nicholas J" userId="60578e2d-59a5-4467-b505-d95c9047f44a" providerId="ADAL" clId="{DFF86C51-C0F1-40CE-9B40-7830B1402A53}" dt="2023-02-06T17:24:01.609" v="196" actId="478"/>
          <ac:spMkLst>
            <pc:docMk/>
            <pc:sldMk cId="3380740278" sldId="260"/>
            <ac:spMk id="6" creationId="{FA4B82A5-7134-4D42-B25D-8F52187FCD4E}"/>
          </ac:spMkLst>
        </pc:spChg>
        <pc:spChg chg="add mod">
          <ac:chgData name="Gollins, Nicholas J" userId="60578e2d-59a5-4467-b505-d95c9047f44a" providerId="ADAL" clId="{DFF86C51-C0F1-40CE-9B40-7830B1402A53}" dt="2023-02-06T17:26:20.307" v="207"/>
          <ac:spMkLst>
            <pc:docMk/>
            <pc:sldMk cId="3380740278" sldId="260"/>
            <ac:spMk id="7" creationId="{39CB2AA5-E1F1-19EC-8B59-FE156E249510}"/>
          </ac:spMkLst>
        </pc:spChg>
        <pc:picChg chg="mod">
          <ac:chgData name="Gollins, Nicholas J" userId="60578e2d-59a5-4467-b505-d95c9047f44a" providerId="ADAL" clId="{DFF86C51-C0F1-40CE-9B40-7830B1402A53}" dt="2023-02-06T17:25:59.224" v="203" actId="1076"/>
          <ac:picMkLst>
            <pc:docMk/>
            <pc:sldMk cId="3380740278" sldId="260"/>
            <ac:picMk id="10" creationId="{CE1BCE3D-D7A8-47F2-8652-1013F43594A0}"/>
          </ac:picMkLst>
        </pc:picChg>
      </pc:sldChg>
      <pc:sldChg chg="add del modTransition">
        <pc:chgData name="Gollins, Nicholas J" userId="60578e2d-59a5-4467-b505-d95c9047f44a" providerId="ADAL" clId="{DFF86C51-C0F1-40CE-9B40-7830B1402A53}" dt="2023-02-06T16:33:27.267" v="8"/>
        <pc:sldMkLst>
          <pc:docMk/>
          <pc:sldMk cId="1256622331" sldId="405"/>
        </pc:sldMkLst>
      </pc:sldChg>
      <pc:sldChg chg="delSp add del modTransition modAnim">
        <pc:chgData name="Gollins, Nicholas J" userId="60578e2d-59a5-4467-b505-d95c9047f44a" providerId="ADAL" clId="{DFF86C51-C0F1-40CE-9B40-7830B1402A53}" dt="2023-02-06T16:33:27.267" v="8"/>
        <pc:sldMkLst>
          <pc:docMk/>
          <pc:sldMk cId="1591959793" sldId="406"/>
        </pc:sldMkLst>
        <pc:picChg chg="del">
          <ac:chgData name="Gollins, Nicholas J" userId="60578e2d-59a5-4467-b505-d95c9047f44a" providerId="ADAL" clId="{DFF86C51-C0F1-40CE-9B40-7830B1402A53}" dt="2023-02-06T16:33:27.267" v="8"/>
          <ac:picMkLst>
            <pc:docMk/>
            <pc:sldMk cId="1591959793" sldId="406"/>
            <ac:picMk id="63" creationId="{BA1C84C8-0066-A091-73A4-AEBC46B54D56}"/>
          </ac:picMkLst>
        </pc:picChg>
      </pc:sldChg>
      <pc:sldChg chg="delSp add del modTransition modAnim">
        <pc:chgData name="Gollins, Nicholas J" userId="60578e2d-59a5-4467-b505-d95c9047f44a" providerId="ADAL" clId="{DFF86C51-C0F1-40CE-9B40-7830B1402A53}" dt="2023-02-06T16:33:27.267" v="8"/>
        <pc:sldMkLst>
          <pc:docMk/>
          <pc:sldMk cId="3757371835" sldId="407"/>
        </pc:sldMkLst>
        <pc:picChg chg="del">
          <ac:chgData name="Gollins, Nicholas J" userId="60578e2d-59a5-4467-b505-d95c9047f44a" providerId="ADAL" clId="{DFF86C51-C0F1-40CE-9B40-7830B1402A53}" dt="2023-02-06T16:33:27.267" v="8"/>
          <ac:picMkLst>
            <pc:docMk/>
            <pc:sldMk cId="3757371835" sldId="407"/>
            <ac:picMk id="19" creationId="{2C110C5E-E478-D3BE-46C9-142635B5C100}"/>
          </ac:picMkLst>
        </pc:picChg>
      </pc:sldChg>
      <pc:sldChg chg="delSp add del modTransition modAnim">
        <pc:chgData name="Gollins, Nicholas J" userId="60578e2d-59a5-4467-b505-d95c9047f44a" providerId="ADAL" clId="{DFF86C51-C0F1-40CE-9B40-7830B1402A53}" dt="2023-02-06T16:33:27.267" v="8"/>
        <pc:sldMkLst>
          <pc:docMk/>
          <pc:sldMk cId="1639407951" sldId="408"/>
        </pc:sldMkLst>
        <pc:picChg chg="del">
          <ac:chgData name="Gollins, Nicholas J" userId="60578e2d-59a5-4467-b505-d95c9047f44a" providerId="ADAL" clId="{DFF86C51-C0F1-40CE-9B40-7830B1402A53}" dt="2023-02-06T16:33:27.267" v="8"/>
          <ac:picMkLst>
            <pc:docMk/>
            <pc:sldMk cId="1639407951" sldId="408"/>
            <ac:picMk id="13" creationId="{7C4A5879-5F55-BF6B-4337-A7B07BAFC170}"/>
          </ac:picMkLst>
        </pc:picChg>
      </pc:sldChg>
      <pc:sldChg chg="delSp add del modTransition modAnim">
        <pc:chgData name="Gollins, Nicholas J" userId="60578e2d-59a5-4467-b505-d95c9047f44a" providerId="ADAL" clId="{DFF86C51-C0F1-40CE-9B40-7830B1402A53}" dt="2023-02-06T16:33:27.267" v="8"/>
        <pc:sldMkLst>
          <pc:docMk/>
          <pc:sldMk cId="3320057527" sldId="409"/>
        </pc:sldMkLst>
        <pc:picChg chg="del">
          <ac:chgData name="Gollins, Nicholas J" userId="60578e2d-59a5-4467-b505-d95c9047f44a" providerId="ADAL" clId="{DFF86C51-C0F1-40CE-9B40-7830B1402A53}" dt="2023-02-06T16:33:27.267" v="8"/>
          <ac:picMkLst>
            <pc:docMk/>
            <pc:sldMk cId="3320057527" sldId="409"/>
            <ac:picMk id="13" creationId="{87CBC815-0ED6-C4F9-ED12-22524EE3D5F4}"/>
          </ac:picMkLst>
        </pc:picChg>
      </pc:sldChg>
      <pc:sldChg chg="delSp add del modTransition modAnim">
        <pc:chgData name="Gollins, Nicholas J" userId="60578e2d-59a5-4467-b505-d95c9047f44a" providerId="ADAL" clId="{DFF86C51-C0F1-40CE-9B40-7830B1402A53}" dt="2023-02-06T16:33:27.267" v="8"/>
        <pc:sldMkLst>
          <pc:docMk/>
          <pc:sldMk cId="575245883" sldId="410"/>
        </pc:sldMkLst>
        <pc:picChg chg="del">
          <ac:chgData name="Gollins, Nicholas J" userId="60578e2d-59a5-4467-b505-d95c9047f44a" providerId="ADAL" clId="{DFF86C51-C0F1-40CE-9B40-7830B1402A53}" dt="2023-02-06T16:33:27.267" v="8"/>
          <ac:picMkLst>
            <pc:docMk/>
            <pc:sldMk cId="575245883" sldId="410"/>
            <ac:picMk id="17" creationId="{D43199E4-BEA6-3AA1-56B9-C10FA7560AFB}"/>
          </ac:picMkLst>
        </pc:picChg>
      </pc:sldChg>
      <pc:sldChg chg="delSp modSp add del mod modTransition modAnim">
        <pc:chgData name="Gollins, Nicholas J" userId="60578e2d-59a5-4467-b505-d95c9047f44a" providerId="ADAL" clId="{DFF86C51-C0F1-40CE-9B40-7830B1402A53}" dt="2023-02-06T16:33:27.267" v="8"/>
        <pc:sldMkLst>
          <pc:docMk/>
          <pc:sldMk cId="943406325" sldId="411"/>
        </pc:sldMkLst>
        <pc:spChg chg="mod">
          <ac:chgData name="Gollins, Nicholas J" userId="60578e2d-59a5-4467-b505-d95c9047f44a" providerId="ADAL" clId="{DFF86C51-C0F1-40CE-9B40-7830B1402A53}" dt="2023-02-03T21:35:23.605" v="3"/>
          <ac:spMkLst>
            <pc:docMk/>
            <pc:sldMk cId="943406325" sldId="411"/>
            <ac:spMk id="3" creationId="{A73C78DC-C855-4C3E-A88E-5DF1D62D4F25}"/>
          </ac:spMkLst>
        </pc:spChg>
        <pc:picChg chg="del">
          <ac:chgData name="Gollins, Nicholas J" userId="60578e2d-59a5-4467-b505-d95c9047f44a" providerId="ADAL" clId="{DFF86C51-C0F1-40CE-9B40-7830B1402A53}" dt="2023-02-06T16:33:27.267" v="8"/>
          <ac:picMkLst>
            <pc:docMk/>
            <pc:sldMk cId="943406325" sldId="411"/>
            <ac:picMk id="21" creationId="{31E3F433-5DCB-3570-A281-35CDA7863DFB}"/>
          </ac:picMkLst>
        </pc:picChg>
      </pc:sldChg>
      <pc:sldChg chg="delSp add del modTransition modAnim">
        <pc:chgData name="Gollins, Nicholas J" userId="60578e2d-59a5-4467-b505-d95c9047f44a" providerId="ADAL" clId="{DFF86C51-C0F1-40CE-9B40-7830B1402A53}" dt="2023-02-06T16:33:27.267" v="8"/>
        <pc:sldMkLst>
          <pc:docMk/>
          <pc:sldMk cId="6854817" sldId="412"/>
        </pc:sldMkLst>
        <pc:picChg chg="del">
          <ac:chgData name="Gollins, Nicholas J" userId="60578e2d-59a5-4467-b505-d95c9047f44a" providerId="ADAL" clId="{DFF86C51-C0F1-40CE-9B40-7830B1402A53}" dt="2023-02-06T16:33:27.267" v="8"/>
          <ac:picMkLst>
            <pc:docMk/>
            <pc:sldMk cId="6854817" sldId="412"/>
            <ac:picMk id="11" creationId="{27ADD9F5-5581-1A79-E4EF-1E3379D333CC}"/>
          </ac:picMkLst>
        </pc:picChg>
      </pc:sldChg>
      <pc:sldChg chg="delSp add del modTransition modAnim">
        <pc:chgData name="Gollins, Nicholas J" userId="60578e2d-59a5-4467-b505-d95c9047f44a" providerId="ADAL" clId="{DFF86C51-C0F1-40CE-9B40-7830B1402A53}" dt="2023-02-06T16:33:27.267" v="8"/>
        <pc:sldMkLst>
          <pc:docMk/>
          <pc:sldMk cId="1594210789" sldId="413"/>
        </pc:sldMkLst>
        <pc:picChg chg="del">
          <ac:chgData name="Gollins, Nicholas J" userId="60578e2d-59a5-4467-b505-d95c9047f44a" providerId="ADAL" clId="{DFF86C51-C0F1-40CE-9B40-7830B1402A53}" dt="2023-02-06T16:33:27.267" v="8"/>
          <ac:picMkLst>
            <pc:docMk/>
            <pc:sldMk cId="1594210789" sldId="413"/>
            <ac:picMk id="30" creationId="{FE2A3A44-2AD5-D2A0-752B-5A39CBA2A59D}"/>
          </ac:picMkLst>
        </pc:picChg>
      </pc:sldChg>
      <pc:sldChg chg="add del">
        <pc:chgData name="Gollins, Nicholas J" userId="60578e2d-59a5-4467-b505-d95c9047f44a" providerId="ADAL" clId="{DFF86C51-C0F1-40CE-9B40-7830B1402A53}" dt="2023-02-06T16:19:52.873" v="5" actId="47"/>
        <pc:sldMkLst>
          <pc:docMk/>
          <pc:sldMk cId="2029377389" sldId="414"/>
        </pc:sldMkLst>
      </pc:sldChg>
      <pc:sldChg chg="delSp add modTransition modAnim">
        <pc:chgData name="Gollins, Nicholas J" userId="60578e2d-59a5-4467-b505-d95c9047f44a" providerId="ADAL" clId="{DFF86C51-C0F1-40CE-9B40-7830B1402A53}" dt="2023-02-06T16:33:27.267" v="8"/>
        <pc:sldMkLst>
          <pc:docMk/>
          <pc:sldMk cId="3370916777" sldId="415"/>
        </pc:sldMkLst>
        <pc:picChg chg="del">
          <ac:chgData name="Gollins, Nicholas J" userId="60578e2d-59a5-4467-b505-d95c9047f44a" providerId="ADAL" clId="{DFF86C51-C0F1-40CE-9B40-7830B1402A53}" dt="2023-02-06T16:33:27.267" v="8"/>
          <ac:picMkLst>
            <pc:docMk/>
            <pc:sldMk cId="3370916777" sldId="415"/>
            <ac:picMk id="18" creationId="{F11EA4DE-AAD1-A30F-6D7F-2DE1054C19A7}"/>
          </ac:picMkLst>
        </pc:picChg>
      </pc:sldChg>
      <pc:sldChg chg="delSp add modTransition modAnim">
        <pc:chgData name="Gollins, Nicholas J" userId="60578e2d-59a5-4467-b505-d95c9047f44a" providerId="ADAL" clId="{DFF86C51-C0F1-40CE-9B40-7830B1402A53}" dt="2023-02-06T16:33:27.267" v="8"/>
        <pc:sldMkLst>
          <pc:docMk/>
          <pc:sldMk cId="3591139838" sldId="416"/>
        </pc:sldMkLst>
        <pc:picChg chg="del">
          <ac:chgData name="Gollins, Nicholas J" userId="60578e2d-59a5-4467-b505-d95c9047f44a" providerId="ADAL" clId="{DFF86C51-C0F1-40CE-9B40-7830B1402A53}" dt="2023-02-06T16:33:27.267" v="8"/>
          <ac:picMkLst>
            <pc:docMk/>
            <pc:sldMk cId="3591139838" sldId="416"/>
            <ac:picMk id="11" creationId="{6FCAAA9D-D515-D7D0-A82C-345582F95413}"/>
          </ac:picMkLst>
        </pc:picChg>
      </pc:sldChg>
      <pc:sldChg chg="delSp add modTransition modAnim">
        <pc:chgData name="Gollins, Nicholas J" userId="60578e2d-59a5-4467-b505-d95c9047f44a" providerId="ADAL" clId="{DFF86C51-C0F1-40CE-9B40-7830B1402A53}" dt="2023-02-06T16:33:27.267" v="8"/>
        <pc:sldMkLst>
          <pc:docMk/>
          <pc:sldMk cId="3554731399" sldId="417"/>
        </pc:sldMkLst>
        <pc:picChg chg="del">
          <ac:chgData name="Gollins, Nicholas J" userId="60578e2d-59a5-4467-b505-d95c9047f44a" providerId="ADAL" clId="{DFF86C51-C0F1-40CE-9B40-7830B1402A53}" dt="2023-02-06T16:33:27.267" v="8"/>
          <ac:picMkLst>
            <pc:docMk/>
            <pc:sldMk cId="3554731399" sldId="417"/>
            <ac:picMk id="11" creationId="{EECF04C5-5A55-FFDD-684D-C0E491DC326C}"/>
          </ac:picMkLst>
        </pc:picChg>
      </pc:sldChg>
      <pc:sldChg chg="delSp add modTransition modAnim">
        <pc:chgData name="Gollins, Nicholas J" userId="60578e2d-59a5-4467-b505-d95c9047f44a" providerId="ADAL" clId="{DFF86C51-C0F1-40CE-9B40-7830B1402A53}" dt="2023-02-06T16:33:27.267" v="8"/>
        <pc:sldMkLst>
          <pc:docMk/>
          <pc:sldMk cId="1902838833" sldId="418"/>
        </pc:sldMkLst>
        <pc:picChg chg="del">
          <ac:chgData name="Gollins, Nicholas J" userId="60578e2d-59a5-4467-b505-d95c9047f44a" providerId="ADAL" clId="{DFF86C51-C0F1-40CE-9B40-7830B1402A53}" dt="2023-02-06T16:33:27.267" v="8"/>
          <ac:picMkLst>
            <pc:docMk/>
            <pc:sldMk cId="1902838833" sldId="418"/>
            <ac:picMk id="20" creationId="{FDFB344C-5C1A-506F-1701-752F93078E85}"/>
          </ac:picMkLst>
        </pc:picChg>
      </pc:sldChg>
      <pc:sldChg chg="delSp add modTransition modAnim">
        <pc:chgData name="Gollins, Nicholas J" userId="60578e2d-59a5-4467-b505-d95c9047f44a" providerId="ADAL" clId="{DFF86C51-C0F1-40CE-9B40-7830B1402A53}" dt="2023-02-06T16:33:27.267" v="8"/>
        <pc:sldMkLst>
          <pc:docMk/>
          <pc:sldMk cId="1258506422" sldId="419"/>
        </pc:sldMkLst>
        <pc:picChg chg="del">
          <ac:chgData name="Gollins, Nicholas J" userId="60578e2d-59a5-4467-b505-d95c9047f44a" providerId="ADAL" clId="{DFF86C51-C0F1-40CE-9B40-7830B1402A53}" dt="2023-02-06T16:33:27.267" v="8"/>
          <ac:picMkLst>
            <pc:docMk/>
            <pc:sldMk cId="1258506422" sldId="419"/>
            <ac:picMk id="12" creationId="{C0DAAC1C-6BCF-AEBD-CB25-8709FC044B5C}"/>
          </ac:picMkLst>
        </pc:picChg>
      </pc:sldChg>
      <pc:sldChg chg="delSp add modTransition modAnim">
        <pc:chgData name="Gollins, Nicholas J" userId="60578e2d-59a5-4467-b505-d95c9047f44a" providerId="ADAL" clId="{DFF86C51-C0F1-40CE-9B40-7830B1402A53}" dt="2023-02-06T16:33:27.267" v="8"/>
        <pc:sldMkLst>
          <pc:docMk/>
          <pc:sldMk cId="3340491309" sldId="420"/>
        </pc:sldMkLst>
        <pc:picChg chg="del">
          <ac:chgData name="Gollins, Nicholas J" userId="60578e2d-59a5-4467-b505-d95c9047f44a" providerId="ADAL" clId="{DFF86C51-C0F1-40CE-9B40-7830B1402A53}" dt="2023-02-06T16:33:27.267" v="8"/>
          <ac:picMkLst>
            <pc:docMk/>
            <pc:sldMk cId="3340491309" sldId="420"/>
            <ac:picMk id="11" creationId="{73836C3D-7C5B-F5E9-B38F-AA4A427448D9}"/>
          </ac:picMkLst>
        </pc:picChg>
      </pc:sldChg>
      <pc:sldChg chg="delSp add modTransition modAnim">
        <pc:chgData name="Gollins, Nicholas J" userId="60578e2d-59a5-4467-b505-d95c9047f44a" providerId="ADAL" clId="{DFF86C51-C0F1-40CE-9B40-7830B1402A53}" dt="2023-02-06T16:33:27.267" v="8"/>
        <pc:sldMkLst>
          <pc:docMk/>
          <pc:sldMk cId="1900943893" sldId="421"/>
        </pc:sldMkLst>
        <pc:picChg chg="del">
          <ac:chgData name="Gollins, Nicholas J" userId="60578e2d-59a5-4467-b505-d95c9047f44a" providerId="ADAL" clId="{DFF86C51-C0F1-40CE-9B40-7830B1402A53}" dt="2023-02-06T16:33:27.267" v="8"/>
          <ac:picMkLst>
            <pc:docMk/>
            <pc:sldMk cId="1900943893" sldId="421"/>
            <ac:picMk id="11" creationId="{ACC9B1F8-8881-C741-E2B3-FC9CA2003F32}"/>
          </ac:picMkLst>
        </pc:picChg>
      </pc:sldChg>
      <pc:sldChg chg="delSp add modTransition modAnim">
        <pc:chgData name="Gollins, Nicholas J" userId="60578e2d-59a5-4467-b505-d95c9047f44a" providerId="ADAL" clId="{DFF86C51-C0F1-40CE-9B40-7830B1402A53}" dt="2023-02-06T16:33:27.267" v="8"/>
        <pc:sldMkLst>
          <pc:docMk/>
          <pc:sldMk cId="1641654126" sldId="422"/>
        </pc:sldMkLst>
        <pc:picChg chg="del">
          <ac:chgData name="Gollins, Nicholas J" userId="60578e2d-59a5-4467-b505-d95c9047f44a" providerId="ADAL" clId="{DFF86C51-C0F1-40CE-9B40-7830B1402A53}" dt="2023-02-06T16:33:27.267" v="8"/>
          <ac:picMkLst>
            <pc:docMk/>
            <pc:sldMk cId="1641654126" sldId="422"/>
            <ac:picMk id="11" creationId="{118E32CC-1FB1-C9A0-6771-9BDC14581561}"/>
          </ac:picMkLst>
        </pc:picChg>
      </pc:sldChg>
      <pc:sldChg chg="delSp add modTransition modAnim">
        <pc:chgData name="Gollins, Nicholas J" userId="60578e2d-59a5-4467-b505-d95c9047f44a" providerId="ADAL" clId="{DFF86C51-C0F1-40CE-9B40-7830B1402A53}" dt="2023-02-06T16:33:27.267" v="8"/>
        <pc:sldMkLst>
          <pc:docMk/>
          <pc:sldMk cId="2065462685" sldId="423"/>
        </pc:sldMkLst>
        <pc:picChg chg="del">
          <ac:chgData name="Gollins, Nicholas J" userId="60578e2d-59a5-4467-b505-d95c9047f44a" providerId="ADAL" clId="{DFF86C51-C0F1-40CE-9B40-7830B1402A53}" dt="2023-02-06T16:33:27.267" v="8"/>
          <ac:picMkLst>
            <pc:docMk/>
            <pc:sldMk cId="2065462685" sldId="423"/>
            <ac:picMk id="9" creationId="{49233800-B72F-9C2E-8C23-C5496098EE44}"/>
          </ac:picMkLst>
        </pc:picChg>
      </pc:sldChg>
      <pc:sldChg chg="delSp add modTransition modAnim">
        <pc:chgData name="Gollins, Nicholas J" userId="60578e2d-59a5-4467-b505-d95c9047f44a" providerId="ADAL" clId="{DFF86C51-C0F1-40CE-9B40-7830B1402A53}" dt="2023-02-06T16:33:27.267" v="8"/>
        <pc:sldMkLst>
          <pc:docMk/>
          <pc:sldMk cId="2269941503" sldId="424"/>
        </pc:sldMkLst>
        <pc:picChg chg="del">
          <ac:chgData name="Gollins, Nicholas J" userId="60578e2d-59a5-4467-b505-d95c9047f44a" providerId="ADAL" clId="{DFF86C51-C0F1-40CE-9B40-7830B1402A53}" dt="2023-02-06T16:33:27.267" v="8"/>
          <ac:picMkLst>
            <pc:docMk/>
            <pc:sldMk cId="2269941503" sldId="424"/>
            <ac:picMk id="11" creationId="{F3388ECB-63A4-6093-E4FC-47C59602BB1D}"/>
          </ac:picMkLst>
        </pc:picChg>
      </pc:sldChg>
      <pc:sldChg chg="delSp add modTransition modAnim">
        <pc:chgData name="Gollins, Nicholas J" userId="60578e2d-59a5-4467-b505-d95c9047f44a" providerId="ADAL" clId="{DFF86C51-C0F1-40CE-9B40-7830B1402A53}" dt="2023-02-06T16:33:27.267" v="8"/>
        <pc:sldMkLst>
          <pc:docMk/>
          <pc:sldMk cId="1510744043" sldId="425"/>
        </pc:sldMkLst>
        <pc:picChg chg="del">
          <ac:chgData name="Gollins, Nicholas J" userId="60578e2d-59a5-4467-b505-d95c9047f44a" providerId="ADAL" clId="{DFF86C51-C0F1-40CE-9B40-7830B1402A53}" dt="2023-02-06T16:33:27.267" v="8"/>
          <ac:picMkLst>
            <pc:docMk/>
            <pc:sldMk cId="1510744043" sldId="425"/>
            <ac:picMk id="11" creationId="{E73C59F4-405A-6D9C-9B20-B0B9EB0624F4}"/>
          </ac:picMkLst>
        </pc:picChg>
      </pc:sldChg>
      <pc:sldChg chg="delSp add modTransition modAnim">
        <pc:chgData name="Gollins, Nicholas J" userId="60578e2d-59a5-4467-b505-d95c9047f44a" providerId="ADAL" clId="{DFF86C51-C0F1-40CE-9B40-7830B1402A53}" dt="2023-02-06T16:33:27.267" v="8"/>
        <pc:sldMkLst>
          <pc:docMk/>
          <pc:sldMk cId="2109542501" sldId="427"/>
        </pc:sldMkLst>
        <pc:picChg chg="del">
          <ac:chgData name="Gollins, Nicholas J" userId="60578e2d-59a5-4467-b505-d95c9047f44a" providerId="ADAL" clId="{DFF86C51-C0F1-40CE-9B40-7830B1402A53}" dt="2023-02-06T16:33:27.267" v="8"/>
          <ac:picMkLst>
            <pc:docMk/>
            <pc:sldMk cId="2109542501" sldId="427"/>
            <ac:picMk id="8" creationId="{E215F854-5C68-C4A2-3490-A77B4BBC3126}"/>
          </ac:picMkLst>
        </pc:picChg>
      </pc:sldChg>
      <pc:sldMasterChg chg="del delSldLayout">
        <pc:chgData name="Gollins, Nicholas J" userId="60578e2d-59a5-4467-b505-d95c9047f44a" providerId="ADAL" clId="{DFF86C51-C0F1-40CE-9B40-7830B1402A53}" dt="2023-02-06T16:19:52.873" v="5" actId="47"/>
        <pc:sldMasterMkLst>
          <pc:docMk/>
          <pc:sldMasterMk cId="2177080669" sldId="2147483672"/>
        </pc:sldMasterMkLst>
        <pc:sldLayoutChg chg="del">
          <pc:chgData name="Gollins, Nicholas J" userId="60578e2d-59a5-4467-b505-d95c9047f44a" providerId="ADAL" clId="{DFF86C51-C0F1-40CE-9B40-7830B1402A53}" dt="2023-02-06T16:19:52.873" v="5" actId="47"/>
          <pc:sldLayoutMkLst>
            <pc:docMk/>
            <pc:sldMasterMk cId="2177080669" sldId="2147483672"/>
            <pc:sldLayoutMk cId="1129841443" sldId="2147483673"/>
          </pc:sldLayoutMkLst>
        </pc:sldLayoutChg>
        <pc:sldLayoutChg chg="del">
          <pc:chgData name="Gollins, Nicholas J" userId="60578e2d-59a5-4467-b505-d95c9047f44a" providerId="ADAL" clId="{DFF86C51-C0F1-40CE-9B40-7830B1402A53}" dt="2023-02-06T16:19:52.873" v="5" actId="47"/>
          <pc:sldLayoutMkLst>
            <pc:docMk/>
            <pc:sldMasterMk cId="2177080669" sldId="2147483672"/>
            <pc:sldLayoutMk cId="3841376810" sldId="2147483674"/>
          </pc:sldLayoutMkLst>
        </pc:sldLayoutChg>
        <pc:sldLayoutChg chg="del">
          <pc:chgData name="Gollins, Nicholas J" userId="60578e2d-59a5-4467-b505-d95c9047f44a" providerId="ADAL" clId="{DFF86C51-C0F1-40CE-9B40-7830B1402A53}" dt="2023-02-06T16:19:52.873" v="5" actId="47"/>
          <pc:sldLayoutMkLst>
            <pc:docMk/>
            <pc:sldMasterMk cId="2177080669" sldId="2147483672"/>
            <pc:sldLayoutMk cId="750000447" sldId="2147483675"/>
          </pc:sldLayoutMkLst>
        </pc:sldLayoutChg>
        <pc:sldLayoutChg chg="del">
          <pc:chgData name="Gollins, Nicholas J" userId="60578e2d-59a5-4467-b505-d95c9047f44a" providerId="ADAL" clId="{DFF86C51-C0F1-40CE-9B40-7830B1402A53}" dt="2023-02-06T16:19:52.873" v="5" actId="47"/>
          <pc:sldLayoutMkLst>
            <pc:docMk/>
            <pc:sldMasterMk cId="2177080669" sldId="2147483672"/>
            <pc:sldLayoutMk cId="1669803572" sldId="2147483676"/>
          </pc:sldLayoutMkLst>
        </pc:sldLayoutChg>
      </pc:sldMasterChg>
    </pc:docChg>
  </pc:docChgLst>
  <pc:docChgLst>
    <pc:chgData name="Gollins, Nicholas J" userId="60578e2d-59a5-4467-b505-d95c9047f44a" providerId="ADAL" clId="{CCA843D0-2FEE-4CB9-9FE9-A47F9B03CEB2}"/>
    <pc:docChg chg="custSel addSld modSld">
      <pc:chgData name="Gollins, Nicholas J" userId="60578e2d-59a5-4467-b505-d95c9047f44a" providerId="ADAL" clId="{CCA843D0-2FEE-4CB9-9FE9-A47F9B03CEB2}" dt="2023-02-03T19:21:52.799" v="88" actId="1076"/>
      <pc:docMkLst>
        <pc:docMk/>
      </pc:docMkLst>
      <pc:sldChg chg="addSp delSp modSp">
        <pc:chgData name="Gollins, Nicholas J" userId="60578e2d-59a5-4467-b505-d95c9047f44a" providerId="ADAL" clId="{CCA843D0-2FEE-4CB9-9FE9-A47F9B03CEB2}" dt="2023-02-03T19:18:26.434" v="65" actId="1076"/>
        <pc:sldMkLst>
          <pc:docMk/>
          <pc:sldMk cId="769239371" sldId="257"/>
        </pc:sldMkLst>
        <pc:spChg chg="mod">
          <ac:chgData name="Gollins, Nicholas J" userId="60578e2d-59a5-4467-b505-d95c9047f44a" providerId="ADAL" clId="{CCA843D0-2FEE-4CB9-9FE9-A47F9B03CEB2}" dt="2023-02-03T18:50:11.105" v="0" actId="14100"/>
          <ac:spMkLst>
            <pc:docMk/>
            <pc:sldMk cId="769239371" sldId="257"/>
            <ac:spMk id="2" creationId="{5BE3B4F9-4308-4A40-9CD4-9F86EB873A58}"/>
          </ac:spMkLst>
        </pc:spChg>
        <pc:picChg chg="add del mod">
          <ac:chgData name="Gollins, Nicholas J" userId="60578e2d-59a5-4467-b505-d95c9047f44a" providerId="ADAL" clId="{CCA843D0-2FEE-4CB9-9FE9-A47F9B03CEB2}" dt="2023-02-03T18:53:59.956" v="10" actId="478"/>
          <ac:picMkLst>
            <pc:docMk/>
            <pc:sldMk cId="769239371" sldId="257"/>
            <ac:picMk id="7" creationId="{D3F2B9B4-7D9C-4352-B1BA-CB64F9B92494}"/>
          </ac:picMkLst>
        </pc:picChg>
        <pc:picChg chg="add del mod">
          <ac:chgData name="Gollins, Nicholas J" userId="60578e2d-59a5-4467-b505-d95c9047f44a" providerId="ADAL" clId="{CCA843D0-2FEE-4CB9-9FE9-A47F9B03CEB2}" dt="2023-02-03T19:14:17.848" v="23" actId="478"/>
          <ac:picMkLst>
            <pc:docMk/>
            <pc:sldMk cId="769239371" sldId="257"/>
            <ac:picMk id="8" creationId="{DFFE2F1D-0158-4C46-BF77-77B74B6D83D8}"/>
          </ac:picMkLst>
        </pc:picChg>
        <pc:picChg chg="add del mod">
          <ac:chgData name="Gollins, Nicholas J" userId="60578e2d-59a5-4467-b505-d95c9047f44a" providerId="ADAL" clId="{CCA843D0-2FEE-4CB9-9FE9-A47F9B03CEB2}" dt="2023-02-03T19:14:17.368" v="22" actId="478"/>
          <ac:picMkLst>
            <pc:docMk/>
            <pc:sldMk cId="769239371" sldId="257"/>
            <ac:picMk id="9" creationId="{52EF8727-AA20-48EE-8A81-EE42F79F9990}"/>
          </ac:picMkLst>
        </pc:picChg>
        <pc:picChg chg="add del mod">
          <ac:chgData name="Gollins, Nicholas J" userId="60578e2d-59a5-4467-b505-d95c9047f44a" providerId="ADAL" clId="{CCA843D0-2FEE-4CB9-9FE9-A47F9B03CEB2}" dt="2023-02-03T19:17:22.296" v="53" actId="478"/>
          <ac:picMkLst>
            <pc:docMk/>
            <pc:sldMk cId="769239371" sldId="257"/>
            <ac:picMk id="10" creationId="{4ED4E91B-DF83-47DA-9338-A787755286F8}"/>
          </ac:picMkLst>
        </pc:picChg>
        <pc:picChg chg="add del mod">
          <ac:chgData name="Gollins, Nicholas J" userId="60578e2d-59a5-4467-b505-d95c9047f44a" providerId="ADAL" clId="{CCA843D0-2FEE-4CB9-9FE9-A47F9B03CEB2}" dt="2023-02-03T19:17:29.128" v="54" actId="478"/>
          <ac:picMkLst>
            <pc:docMk/>
            <pc:sldMk cId="769239371" sldId="257"/>
            <ac:picMk id="11" creationId="{E3D5E53F-CFCC-435E-85E8-374BA2983F7F}"/>
          </ac:picMkLst>
        </pc:picChg>
        <pc:picChg chg="add del mod">
          <ac:chgData name="Gollins, Nicholas J" userId="60578e2d-59a5-4467-b505-d95c9047f44a" providerId="ADAL" clId="{CCA843D0-2FEE-4CB9-9FE9-A47F9B03CEB2}" dt="2023-02-03T19:17:19.576" v="50" actId="478"/>
          <ac:picMkLst>
            <pc:docMk/>
            <pc:sldMk cId="769239371" sldId="257"/>
            <ac:picMk id="12" creationId="{4FB9DE28-539C-42CF-AAA9-77C04A500AC5}"/>
          </ac:picMkLst>
        </pc:picChg>
        <pc:picChg chg="add del mod">
          <ac:chgData name="Gollins, Nicholas J" userId="60578e2d-59a5-4467-b505-d95c9047f44a" providerId="ADAL" clId="{CCA843D0-2FEE-4CB9-9FE9-A47F9B03CEB2}" dt="2023-02-03T19:17:19.129" v="49" actId="478"/>
          <ac:picMkLst>
            <pc:docMk/>
            <pc:sldMk cId="769239371" sldId="257"/>
            <ac:picMk id="13" creationId="{5B8520B3-BE91-4956-83C3-84A9E882E33D}"/>
          </ac:picMkLst>
        </pc:picChg>
        <pc:picChg chg="add mod">
          <ac:chgData name="Gollins, Nicholas J" userId="60578e2d-59a5-4467-b505-d95c9047f44a" providerId="ADAL" clId="{CCA843D0-2FEE-4CB9-9FE9-A47F9B03CEB2}" dt="2023-02-03T19:18:03.553" v="59" actId="1076"/>
          <ac:picMkLst>
            <pc:docMk/>
            <pc:sldMk cId="769239371" sldId="257"/>
            <ac:picMk id="14" creationId="{2156C815-5C70-4047-BB9B-869FB17CF8BC}"/>
          </ac:picMkLst>
        </pc:picChg>
        <pc:picChg chg="add mod">
          <ac:chgData name="Gollins, Nicholas J" userId="60578e2d-59a5-4467-b505-d95c9047f44a" providerId="ADAL" clId="{CCA843D0-2FEE-4CB9-9FE9-A47F9B03CEB2}" dt="2023-02-03T19:18:15.794" v="62" actId="1076"/>
          <ac:picMkLst>
            <pc:docMk/>
            <pc:sldMk cId="769239371" sldId="257"/>
            <ac:picMk id="15" creationId="{9354DA95-84E7-43BE-A34F-9F055444C452}"/>
          </ac:picMkLst>
        </pc:picChg>
        <pc:picChg chg="add mod">
          <ac:chgData name="Gollins, Nicholas J" userId="60578e2d-59a5-4467-b505-d95c9047f44a" providerId="ADAL" clId="{CCA843D0-2FEE-4CB9-9FE9-A47F9B03CEB2}" dt="2023-02-03T19:18:26.434" v="65" actId="1076"/>
          <ac:picMkLst>
            <pc:docMk/>
            <pc:sldMk cId="769239371" sldId="257"/>
            <ac:picMk id="16" creationId="{4135D545-D48E-4587-B7D8-47209B7EDA5C}"/>
          </ac:picMkLst>
        </pc:picChg>
      </pc:sldChg>
      <pc:sldChg chg="addSp delSp modSp add">
        <pc:chgData name="Gollins, Nicholas J" userId="60578e2d-59a5-4467-b505-d95c9047f44a" providerId="ADAL" clId="{CCA843D0-2FEE-4CB9-9FE9-A47F9B03CEB2}" dt="2023-02-03T19:19:16.331" v="72" actId="1076"/>
        <pc:sldMkLst>
          <pc:docMk/>
          <pc:sldMk cId="1423519236" sldId="259"/>
        </pc:sldMkLst>
        <pc:spChg chg="mod">
          <ac:chgData name="Gollins, Nicholas J" userId="60578e2d-59a5-4467-b505-d95c9047f44a" providerId="ADAL" clId="{CCA843D0-2FEE-4CB9-9FE9-A47F9B03CEB2}" dt="2023-02-03T19:16:31.663" v="41" actId="14100"/>
          <ac:spMkLst>
            <pc:docMk/>
            <pc:sldMk cId="1423519236" sldId="259"/>
            <ac:spMk id="2" creationId="{5657F510-F9DA-446C-940D-2FDAA871934D}"/>
          </ac:spMkLst>
        </pc:spChg>
        <pc:picChg chg="add del mod">
          <ac:chgData name="Gollins, Nicholas J" userId="60578e2d-59a5-4467-b505-d95c9047f44a" providerId="ADAL" clId="{CCA843D0-2FEE-4CB9-9FE9-A47F9B03CEB2}" dt="2023-02-03T19:17:31.344" v="56" actId="478"/>
          <ac:picMkLst>
            <pc:docMk/>
            <pc:sldMk cId="1423519236" sldId="259"/>
            <ac:picMk id="7" creationId="{17E1D384-FA9F-4A8B-83DC-413C9AE187B9}"/>
          </ac:picMkLst>
        </pc:picChg>
        <pc:picChg chg="add del mod">
          <ac:chgData name="Gollins, Nicholas J" userId="60578e2d-59a5-4467-b505-d95c9047f44a" providerId="ADAL" clId="{CCA843D0-2FEE-4CB9-9FE9-A47F9B03CEB2}" dt="2023-02-03T19:17:30.576" v="55" actId="478"/>
          <ac:picMkLst>
            <pc:docMk/>
            <pc:sldMk cId="1423519236" sldId="259"/>
            <ac:picMk id="8" creationId="{3C0038F2-DA17-4762-B9FD-59EC8555DC3A}"/>
          </ac:picMkLst>
        </pc:picChg>
        <pc:picChg chg="add mod">
          <ac:chgData name="Gollins, Nicholas J" userId="60578e2d-59a5-4467-b505-d95c9047f44a" providerId="ADAL" clId="{CCA843D0-2FEE-4CB9-9FE9-A47F9B03CEB2}" dt="2023-02-03T19:19:07.011" v="69" actId="1076"/>
          <ac:picMkLst>
            <pc:docMk/>
            <pc:sldMk cId="1423519236" sldId="259"/>
            <ac:picMk id="9" creationId="{0F4F628B-B25D-4EB7-9D6E-BA1C7F7F9A5B}"/>
          </ac:picMkLst>
        </pc:picChg>
        <pc:picChg chg="add mod">
          <ac:chgData name="Gollins, Nicholas J" userId="60578e2d-59a5-4467-b505-d95c9047f44a" providerId="ADAL" clId="{CCA843D0-2FEE-4CB9-9FE9-A47F9B03CEB2}" dt="2023-02-03T19:19:16.331" v="72" actId="1076"/>
          <ac:picMkLst>
            <pc:docMk/>
            <pc:sldMk cId="1423519236" sldId="259"/>
            <ac:picMk id="10" creationId="{F1092C10-037B-43FE-8FC0-93F3FD71EE1D}"/>
          </ac:picMkLst>
        </pc:picChg>
      </pc:sldChg>
      <pc:sldChg chg="addSp delSp modSp add">
        <pc:chgData name="Gollins, Nicholas J" userId="60578e2d-59a5-4467-b505-d95c9047f44a" providerId="ADAL" clId="{CCA843D0-2FEE-4CB9-9FE9-A47F9B03CEB2}" dt="2023-02-03T19:21:52.799" v="88" actId="1076"/>
        <pc:sldMkLst>
          <pc:docMk/>
          <pc:sldMk cId="3380740278" sldId="260"/>
        </pc:sldMkLst>
        <pc:spChg chg="mod">
          <ac:chgData name="Gollins, Nicholas J" userId="60578e2d-59a5-4467-b505-d95c9047f44a" providerId="ADAL" clId="{CCA843D0-2FEE-4CB9-9FE9-A47F9B03CEB2}" dt="2023-02-03T19:20:14.172" v="74" actId="14100"/>
          <ac:spMkLst>
            <pc:docMk/>
            <pc:sldMk cId="3380740278" sldId="260"/>
            <ac:spMk id="2" creationId="{0A90F1F0-D9E7-4AA8-9DE7-98384C473FC3}"/>
          </ac:spMkLst>
        </pc:spChg>
        <pc:picChg chg="add del mod">
          <ac:chgData name="Gollins, Nicholas J" userId="60578e2d-59a5-4467-b505-d95c9047f44a" providerId="ADAL" clId="{CCA843D0-2FEE-4CB9-9FE9-A47F9B03CEB2}" dt="2023-02-03T19:20:40.686" v="79" actId="478"/>
          <ac:picMkLst>
            <pc:docMk/>
            <pc:sldMk cId="3380740278" sldId="260"/>
            <ac:picMk id="7" creationId="{CC4A29F0-19EE-49ED-A5DD-215CEC88871A}"/>
          </ac:picMkLst>
        </pc:picChg>
        <pc:picChg chg="add del">
          <ac:chgData name="Gollins, Nicholas J" userId="60578e2d-59a5-4467-b505-d95c9047f44a" providerId="ADAL" clId="{CCA843D0-2FEE-4CB9-9FE9-A47F9B03CEB2}" dt="2023-02-03T19:21:11.917" v="81" actId="478"/>
          <ac:picMkLst>
            <pc:docMk/>
            <pc:sldMk cId="3380740278" sldId="260"/>
            <ac:picMk id="8" creationId="{9995822B-0718-417E-949C-36336B2235F1}"/>
          </ac:picMkLst>
        </pc:picChg>
        <pc:picChg chg="add del mod">
          <ac:chgData name="Gollins, Nicholas J" userId="60578e2d-59a5-4467-b505-d95c9047f44a" providerId="ADAL" clId="{CCA843D0-2FEE-4CB9-9FE9-A47F9B03CEB2}" dt="2023-02-03T19:21:44.574" v="85" actId="478"/>
          <ac:picMkLst>
            <pc:docMk/>
            <pc:sldMk cId="3380740278" sldId="260"/>
            <ac:picMk id="9" creationId="{91738DFC-E243-4519-8D78-321B9A5C4ED5}"/>
          </ac:picMkLst>
        </pc:picChg>
        <pc:picChg chg="add mod">
          <ac:chgData name="Gollins, Nicholas J" userId="60578e2d-59a5-4467-b505-d95c9047f44a" providerId="ADAL" clId="{CCA843D0-2FEE-4CB9-9FE9-A47F9B03CEB2}" dt="2023-02-03T19:21:52.799" v="88" actId="1076"/>
          <ac:picMkLst>
            <pc:docMk/>
            <pc:sldMk cId="3380740278" sldId="260"/>
            <ac:picMk id="10" creationId="{CE1BCE3D-D7A8-47F2-8652-1013F43594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FE592-7815-42ED-BA59-5CBF00A8AF94}" type="datetimeFigureOut">
              <a:rPr lang="en-US" smtClean="0"/>
              <a:t>2/6/2023</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31586-F64C-42A7-83E8-86BD6BD9E6FA}" type="slidenum">
              <a:rPr lang="en-US" smtClean="0"/>
              <a:t>‹#›</a:t>
            </a:fld>
            <a:endParaRPr lang="en-US"/>
          </a:p>
        </p:txBody>
      </p:sp>
    </p:spTree>
    <p:extLst>
      <p:ext uri="{BB962C8B-B14F-4D97-AF65-F5344CB8AC3E}">
        <p14:creationId xmlns:p14="http://schemas.microsoft.com/office/powerpoint/2010/main" val="306288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First I’ll briefly explain why exploration mission campaign scheduling and vehicle assignment is a problem that needs addressing. Over the coming decade, the Global Exploration Roadmap sees the frequency of missions to cis-lunar space increasing greatly. In addition, the logistics vehicles that contribute to the campaign are from a wide variety of sources, introducing a great deal of programmatic variables and uncertainty.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71268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DengXian" panose="02010600030101010101" pitchFamily="2" charset="-122"/>
                <a:cs typeface="Arial" panose="020B0604020202020204" pitchFamily="34" charset="0"/>
              </a:rPr>
              <a:t>The method was applied to 2 case studies. First, we analysed the Commercial Lunar Payload Services program. This is a technology development program which is not optimised to reduce the overall mass to orbit, so it should be an easy to find if the algorithm is performing as expected. The vehicles used for the analysis on shown on this table, and contain the vehicles which had sufficient data publicly available to at least make informed guesses about their performance. It’s not, however, intended to be a completely accurate representation of those vehicles. </a:t>
            </a:r>
            <a:r>
              <a:rPr lang="en-GB" sz="1800" dirty="0" err="1">
                <a:effectLst/>
                <a:latin typeface="Calibri" panose="020F0502020204030204" pitchFamily="34" charset="0"/>
                <a:ea typeface="DengXian" panose="02010600030101010101" pitchFamily="2" charset="-122"/>
                <a:cs typeface="Arial" panose="020B0604020202020204" pitchFamily="34" charset="0"/>
              </a:rPr>
              <a:t>tF</a:t>
            </a:r>
            <a:r>
              <a:rPr lang="en-GB" sz="1800" dirty="0">
                <a:effectLst/>
                <a:latin typeface="Calibri" panose="020F0502020204030204" pitchFamily="34" charset="0"/>
                <a:ea typeface="DengXian" panose="02010600030101010101" pitchFamily="2" charset="-122"/>
                <a:cs typeface="Arial" panose="020B0604020202020204" pitchFamily="34" charset="0"/>
              </a:rPr>
              <a:t> in this table launch frequency, and </a:t>
            </a:r>
            <a:r>
              <a:rPr lang="en-GB" sz="1800" dirty="0" err="1">
                <a:effectLst/>
                <a:latin typeface="Calibri" panose="020F0502020204030204" pitchFamily="34" charset="0"/>
                <a:ea typeface="DengXian" panose="02010600030101010101" pitchFamily="2" charset="-122"/>
                <a:cs typeface="Arial" panose="020B0604020202020204" pitchFamily="34" charset="0"/>
              </a:rPr>
              <a:t>tL</a:t>
            </a:r>
            <a:r>
              <a:rPr lang="en-GB" sz="1800" dirty="0">
                <a:effectLst/>
                <a:latin typeface="Calibri" panose="020F0502020204030204" pitchFamily="34" charset="0"/>
                <a:ea typeface="DengXian" panose="02010600030101010101" pitchFamily="2" charset="-122"/>
                <a:cs typeface="Arial" panose="020B0604020202020204" pitchFamily="34" charset="0"/>
              </a:rPr>
              <a:t> is the earliest time at which the vehicle is available.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220893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In this table we show the list of payloads considered for the CLPS campaign, inspired by the missions already contracted out by NASA.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967935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This slides shows the assumed baseline schedule and vehicle assignments of the CLPS campaign.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863694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And this slide shows the optimised schedule found by the algorithm. The results are very intuitive: grouping payloads together where possible will reduce the overall mass of the campaign.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47556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Next, we test how well the algorithm can handle more complex sets of constraints. To do so, we analyse the Artemis campaign through to Artemis 6, as according to the Global Exploration Roadmap. We append to the list of vehicles the following landers, including an assumed Human Landing system design. Also note that the frequency with which the BO lander can be used was increased to once every two time steps: this was necessary in order to achieve a variety of feasible solutions. This result in itself shows the importance of a lander of that capability to the flexibility of the campaign.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931899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We used this extended list of payloads for this analysis. Note that importantly, there are more scheduling constraints in this problem.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84669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The algorithm successfully navigated those constraints and produced this campaign timeline.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232059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And this slide shows the best objective found by different runs of the algorithm, and the number of times each vehicle was used in the solution of the best run.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952079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This slide shows the speed with which the algorithm converged to a solution for each case study. Whilst the CLPS study indeed appears to have converged on a good solution, the Artemis analysis appears to still be decreasing and with more time allowed, likely would have improved further. However, in both cases, large improvements were found compared to the initial guesses.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706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Here we compare the computation time versus numbers of variables and constraints for each problem. Clearly, the complexity of the problem greatly increases the computation time. We also tried a more complex case that we call “Artemis Phase 3” which could not find improvements to the initial guesses in the indicated amount of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8968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In past work, space logistics has been modelled using sets of “nodes” connected by “arcs”. There is a cost associated to transporting </a:t>
            </a:r>
            <a:r>
              <a:rPr lang="en-GB" sz="1800" dirty="0" err="1">
                <a:effectLst/>
                <a:latin typeface="Calibri" panose="020F0502020204030204" pitchFamily="34" charset="0"/>
                <a:ea typeface="DengXian" panose="02010600030101010101" pitchFamily="2" charset="-122"/>
                <a:cs typeface="Arial" panose="020B0604020202020204" pitchFamily="34" charset="0"/>
              </a:rPr>
              <a:t>commodites</a:t>
            </a:r>
            <a:r>
              <a:rPr lang="en-GB" sz="1800" dirty="0">
                <a:effectLst/>
                <a:latin typeface="Calibri" panose="020F0502020204030204" pitchFamily="34" charset="0"/>
                <a:ea typeface="DengXian" panose="02010600030101010101" pitchFamily="2" charset="-122"/>
                <a:cs typeface="Arial" panose="020B0604020202020204" pitchFamily="34" charset="0"/>
              </a:rPr>
              <a:t> along these arcs, determined by the delta V of transferring between those locations.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2422236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The commodity flow must satisfy programmatic requirements enforced using “demand matrices”. These express the amount and type of payload to be delivered to a specific node at a certain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421046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However, in the real world, scheduling requirements are rarely so exact. Instead, they are expressed as “no later than” requirements, and lower bounds on the delivery time are determined by the development time of the payload or vehicle. So, this method aims to generate demand matrices that satisfy programmatic requirements, whilst minimising the overall mass delivered to Low Earth orbit across a campaign.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99813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By relaxing the delivery time requirements across a window, however, the decision space of the problem blows up very quickly, in a combinatorial manner according to the number of payloads in the campaign. Therefore, we require an efficient method for exploring the decision space. For that reason, we turn to metaheuristics.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82104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The overall structure of this method is as follows: an exploration campaign is defined using programmatic requirements and payload and vehicle definitions. Initial feasible guesses are generated according to those inputs, and evaluated using the mixed-integer linear programming logistics model. Then, those solutions are used to initialise a metaheuristics population, and evolved until a better solution is found.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389149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The metaheuristics’ aim is to generate decision vectors, containing launch time and vehicles choices, that minimise the output of the MILP layer of the algorithm. The Simple Genetic Algorithm from the </a:t>
            </a:r>
            <a:r>
              <a:rPr lang="en-GB" sz="1800" dirty="0" err="1">
                <a:effectLst/>
                <a:latin typeface="Calibri" panose="020F0502020204030204" pitchFamily="34" charset="0"/>
                <a:ea typeface="DengXian" panose="02010600030101010101" pitchFamily="2" charset="-122"/>
                <a:cs typeface="Arial" panose="020B0604020202020204" pitchFamily="34" charset="0"/>
              </a:rPr>
              <a:t>pygmo</a:t>
            </a:r>
            <a:r>
              <a:rPr lang="en-GB" sz="1800" dirty="0">
                <a:effectLst/>
                <a:latin typeface="Calibri" panose="020F0502020204030204" pitchFamily="34" charset="0"/>
                <a:ea typeface="DengXian" panose="02010600030101010101" pitchFamily="2" charset="-122"/>
                <a:cs typeface="Arial" panose="020B0604020202020204" pitchFamily="34" charset="0"/>
              </a:rPr>
              <a:t> Python library was used.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197507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The metaheuristics was constrained by the programmatic requirements. C1 enforces the earliest date at which a vehicle is available; c2 enforces the frequency with which a vehicle can be used; c3 – 5 enforce precursor and co-payload scheduling.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70675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DengXian" panose="02010600030101010101" pitchFamily="2" charset="-122"/>
                <a:cs typeface="Arial" panose="020B0604020202020204" pitchFamily="34" charset="0"/>
              </a:rPr>
              <a:t>The logistics network was modelled as a partially-static time-expanded network. This means that a low resolution time step was used in order to model long-term campaigns, so commodity flow happens “instantly” within a time step. However, commodities can be kept on holdover arcs so that missions are not isolated from each other in the overall campaign.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B05DEF-6DE7-4BF9-8DBB-FF904A788E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95665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6E13B6-E9CE-4B88-9797-7D309356C738}"/>
              </a:ext>
            </a:extLst>
          </p:cNvPr>
          <p:cNvSpPr>
            <a:spLocks noGrp="1"/>
          </p:cNvSpPr>
          <p:nvPr>
            <p:ph type="ctrTitle"/>
          </p:nvPr>
        </p:nvSpPr>
        <p:spPr>
          <a:xfrm>
            <a:off x="1524000" y="1122363"/>
            <a:ext cx="9144000" cy="2387600"/>
          </a:xfrm>
          <a:prstGeom prst="rect">
            <a:avLst/>
          </a:prstGeom>
        </p:spPr>
        <p:txBody>
          <a:bodyPr anchor="b"/>
          <a:lstStyle>
            <a:lvl1pPr algn="ctr">
              <a:defRPr sz="6000">
                <a:solidFill>
                  <a:srgbClr val="003057"/>
                </a:solidFill>
              </a:defRPr>
            </a:lvl1pPr>
          </a:lstStyle>
          <a:p>
            <a:r>
              <a:rPr lang="en-US" altLang="ja-JP"/>
              <a:t>Click to edit Master title style</a:t>
            </a:r>
            <a:endParaRPr lang="en-US" dirty="0"/>
          </a:p>
        </p:txBody>
      </p:sp>
      <p:sp>
        <p:nvSpPr>
          <p:cNvPr id="3" name="字幕 2">
            <a:extLst>
              <a:ext uri="{FF2B5EF4-FFF2-40B4-BE49-F238E27FC236}">
                <a16:creationId xmlns:a16="http://schemas.microsoft.com/office/drawing/2014/main" id="{6DD1B781-0847-4935-8962-4FAF79727887}"/>
              </a:ext>
            </a:extLst>
          </p:cNvPr>
          <p:cNvSpPr>
            <a:spLocks noGrp="1"/>
          </p:cNvSpPr>
          <p:nvPr>
            <p:ph type="subTitle" idx="1"/>
          </p:nvPr>
        </p:nvSpPr>
        <p:spPr>
          <a:xfrm>
            <a:off x="1524000" y="3602037"/>
            <a:ext cx="9144000" cy="1655763"/>
          </a:xfrm>
        </p:spPr>
        <p:txBody>
          <a:bodyPr/>
          <a:lstStyle>
            <a:lvl1pPr marL="0" indent="0" algn="ctr">
              <a:buNone/>
              <a:defRPr sz="2400">
                <a:solidFill>
                  <a:srgbClr val="003057"/>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ja-JP"/>
              <a:t>Click to edit Master subtitle style</a:t>
            </a:r>
            <a:endParaRPr lang="en-US" dirty="0"/>
          </a:p>
        </p:txBody>
      </p:sp>
      <p:sp>
        <p:nvSpPr>
          <p:cNvPr id="9" name="日付プレースホルダー 3">
            <a:extLst>
              <a:ext uri="{FF2B5EF4-FFF2-40B4-BE49-F238E27FC236}">
                <a16:creationId xmlns:a16="http://schemas.microsoft.com/office/drawing/2014/main" id="{6337E45A-38CD-4D6F-AD3F-97C9CF693C02}"/>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6F14BD2F-7085-47A8-9B7D-A25B8A5FEBDF}" type="datetime1">
              <a:rPr lang="en-US" smtClean="0"/>
              <a:t>2/6/2023</a:t>
            </a:fld>
            <a:endParaRPr lang="en-US"/>
          </a:p>
        </p:txBody>
      </p:sp>
      <p:sp>
        <p:nvSpPr>
          <p:cNvPr id="10" name="フッター プレースホルダー 4">
            <a:extLst>
              <a:ext uri="{FF2B5EF4-FFF2-40B4-BE49-F238E27FC236}">
                <a16:creationId xmlns:a16="http://schemas.microsoft.com/office/drawing/2014/main" id="{E6E716B7-D0BB-4C99-93E8-6FE40DD54D7A}"/>
              </a:ext>
            </a:extLst>
          </p:cNvPr>
          <p:cNvSpPr>
            <a:spLocks noGrp="1"/>
          </p:cNvSpPr>
          <p:nvPr>
            <p:ph type="ftr" sz="quarter" idx="11"/>
          </p:nvPr>
        </p:nvSpPr>
        <p:spPr>
          <a:xfrm>
            <a:off x="2717074" y="6525954"/>
            <a:ext cx="6757852" cy="365125"/>
          </a:xfrm>
          <a:prstGeom prst="rect">
            <a:avLst/>
          </a:prstGeom>
        </p:spPr>
        <p:txBody>
          <a:bodyPr/>
          <a:lstStyle>
            <a:lvl1pPr>
              <a:defRPr>
                <a:solidFill>
                  <a:schemeClr val="bg2"/>
                </a:solidFill>
              </a:defRPr>
            </a:lvl1pPr>
          </a:lstStyle>
          <a:p>
            <a:r>
              <a:rPr lang="en-US"/>
              <a:t>TITLE</a:t>
            </a:r>
          </a:p>
        </p:txBody>
      </p:sp>
      <p:sp>
        <p:nvSpPr>
          <p:cNvPr id="11" name="スライド番号プレースホルダー 5">
            <a:extLst>
              <a:ext uri="{FF2B5EF4-FFF2-40B4-BE49-F238E27FC236}">
                <a16:creationId xmlns:a16="http://schemas.microsoft.com/office/drawing/2014/main" id="{B0F0704B-344C-4670-928C-39970C700619}"/>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340336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縦書きテキスト">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83A09E6E-80BC-4831-998F-21BEAA089D98}"/>
              </a:ext>
            </a:extLst>
          </p:cNvPr>
          <p:cNvSpPr>
            <a:spLocks noGrp="1"/>
          </p:cNvSpPr>
          <p:nvPr>
            <p:ph type="body" orient="vert" idx="1"/>
          </p:nvPr>
        </p:nvSpPr>
        <p:spPr/>
        <p:txBody>
          <a:bodyPr vert="eaVert"/>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8" name="日付プレースホルダー 3">
            <a:extLst>
              <a:ext uri="{FF2B5EF4-FFF2-40B4-BE49-F238E27FC236}">
                <a16:creationId xmlns:a16="http://schemas.microsoft.com/office/drawing/2014/main" id="{05B33B23-5592-412B-B1B8-776217081E74}"/>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073AD0B0-F709-402D-B263-568825272D14}" type="datetime1">
              <a:rPr lang="en-US" smtClean="0"/>
              <a:t>2/6/2023</a:t>
            </a:fld>
            <a:endParaRPr lang="en-US"/>
          </a:p>
        </p:txBody>
      </p:sp>
      <p:sp>
        <p:nvSpPr>
          <p:cNvPr id="9" name="フッター プレースホルダー 4">
            <a:extLst>
              <a:ext uri="{FF2B5EF4-FFF2-40B4-BE49-F238E27FC236}">
                <a16:creationId xmlns:a16="http://schemas.microsoft.com/office/drawing/2014/main" id="{9E410665-93A7-49B0-80FE-7591FBA8B47F}"/>
              </a:ext>
            </a:extLst>
          </p:cNvPr>
          <p:cNvSpPr>
            <a:spLocks noGrp="1"/>
          </p:cNvSpPr>
          <p:nvPr>
            <p:ph type="ftr" sz="quarter" idx="11"/>
          </p:nvPr>
        </p:nvSpPr>
        <p:spPr>
          <a:xfrm>
            <a:off x="2264229" y="6525954"/>
            <a:ext cx="7663542" cy="365125"/>
          </a:xfrm>
          <a:prstGeom prst="rect">
            <a:avLst/>
          </a:prstGeom>
        </p:spPr>
        <p:txBody>
          <a:bodyPr/>
          <a:lstStyle>
            <a:lvl1pPr>
              <a:defRPr>
                <a:solidFill>
                  <a:schemeClr val="bg2"/>
                </a:solidFill>
              </a:defRPr>
            </a:lvl1pPr>
          </a:lstStyle>
          <a:p>
            <a:r>
              <a:rPr lang="en-US"/>
              <a:t>TITLE</a:t>
            </a:r>
          </a:p>
        </p:txBody>
      </p:sp>
      <p:sp>
        <p:nvSpPr>
          <p:cNvPr id="10" name="スライド番号プレースホルダー 5">
            <a:extLst>
              <a:ext uri="{FF2B5EF4-FFF2-40B4-BE49-F238E27FC236}">
                <a16:creationId xmlns:a16="http://schemas.microsoft.com/office/drawing/2014/main" id="{57CAA1C0-DA5E-4F29-B944-8B543943B55C}"/>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105776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9C2FF70-A020-47BA-9168-9111A0E76B21}"/>
              </a:ext>
            </a:extLst>
          </p:cNvPr>
          <p:cNvSpPr>
            <a:spLocks noGrp="1"/>
          </p:cNvSpPr>
          <p:nvPr>
            <p:ph type="title" orient="vert"/>
          </p:nvPr>
        </p:nvSpPr>
        <p:spPr>
          <a:xfrm>
            <a:off x="8724901" y="365126"/>
            <a:ext cx="2628900" cy="5811839"/>
          </a:xfrm>
          <a:prstGeom prst="rect">
            <a:avLst/>
          </a:prstGeom>
        </p:spPr>
        <p:txBody>
          <a:bodyPr vert="eaVert"/>
          <a:lstStyle/>
          <a:p>
            <a:r>
              <a:rPr lang="en-US" altLang="ja-JP"/>
              <a:t>Click to edit Master title style</a:t>
            </a:r>
            <a:endParaRPr lang="en-US"/>
          </a:p>
        </p:txBody>
      </p:sp>
      <p:sp>
        <p:nvSpPr>
          <p:cNvPr id="3" name="縦書きテキスト プレースホルダー 2">
            <a:extLst>
              <a:ext uri="{FF2B5EF4-FFF2-40B4-BE49-F238E27FC236}">
                <a16:creationId xmlns:a16="http://schemas.microsoft.com/office/drawing/2014/main" id="{86813AA2-2FB4-4550-84DF-015F3E649D93}"/>
              </a:ext>
            </a:extLst>
          </p:cNvPr>
          <p:cNvSpPr>
            <a:spLocks noGrp="1"/>
          </p:cNvSpPr>
          <p:nvPr>
            <p:ph type="body" orient="vert" idx="1"/>
          </p:nvPr>
        </p:nvSpPr>
        <p:spPr>
          <a:xfrm>
            <a:off x="838201" y="365126"/>
            <a:ext cx="7734300" cy="5811839"/>
          </a:xfrm>
        </p:spPr>
        <p:txBody>
          <a:bodyPr vert="eaVert"/>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7" name="日付プレースホルダー 3">
            <a:extLst>
              <a:ext uri="{FF2B5EF4-FFF2-40B4-BE49-F238E27FC236}">
                <a16:creationId xmlns:a16="http://schemas.microsoft.com/office/drawing/2014/main" id="{C3397574-4797-4520-A3C3-411383C379D5}"/>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4F2672F5-4B97-454C-AF35-42C078CB6CE9}" type="datetime1">
              <a:rPr lang="en-US" smtClean="0"/>
              <a:t>2/6/2023</a:t>
            </a:fld>
            <a:endParaRPr lang="en-US"/>
          </a:p>
        </p:txBody>
      </p:sp>
      <p:sp>
        <p:nvSpPr>
          <p:cNvPr id="8" name="フッター プレースホルダー 4">
            <a:extLst>
              <a:ext uri="{FF2B5EF4-FFF2-40B4-BE49-F238E27FC236}">
                <a16:creationId xmlns:a16="http://schemas.microsoft.com/office/drawing/2014/main" id="{F7AF682E-EEAC-4A33-89BE-456CF57F84C3}"/>
              </a:ext>
            </a:extLst>
          </p:cNvPr>
          <p:cNvSpPr>
            <a:spLocks noGrp="1"/>
          </p:cNvSpPr>
          <p:nvPr>
            <p:ph type="ftr" sz="quarter" idx="11"/>
          </p:nvPr>
        </p:nvSpPr>
        <p:spPr>
          <a:xfrm>
            <a:off x="2281646" y="6525954"/>
            <a:ext cx="7628708" cy="365125"/>
          </a:xfrm>
          <a:prstGeom prst="rect">
            <a:avLst/>
          </a:prstGeom>
        </p:spPr>
        <p:txBody>
          <a:bodyPr/>
          <a:lstStyle>
            <a:lvl1pPr>
              <a:defRPr>
                <a:solidFill>
                  <a:schemeClr val="bg2"/>
                </a:solidFill>
              </a:defRPr>
            </a:lvl1pPr>
          </a:lstStyle>
          <a:p>
            <a:r>
              <a:rPr lang="en-US"/>
              <a:t>TITLE</a:t>
            </a:r>
          </a:p>
        </p:txBody>
      </p:sp>
      <p:sp>
        <p:nvSpPr>
          <p:cNvPr id="9" name="スライド番号プレースホルダー 5">
            <a:extLst>
              <a:ext uri="{FF2B5EF4-FFF2-40B4-BE49-F238E27FC236}">
                <a16:creationId xmlns:a16="http://schemas.microsoft.com/office/drawing/2014/main" id="{A73D241F-C85E-4A5A-9BCE-6DA799286DC7}"/>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31718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2073" y="-25399"/>
            <a:ext cx="12192000" cy="5847844"/>
          </a:xfrm>
          <a:prstGeom prst="rect">
            <a:avLst/>
          </a:prstGeom>
          <a:solidFill>
            <a:srgbClr val="1B3D6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80" charset="-128"/>
            </a:endParaRPr>
          </a:p>
        </p:txBody>
      </p:sp>
      <p:sp>
        <p:nvSpPr>
          <p:cNvPr id="9" name="Subtitle 2"/>
          <p:cNvSpPr txBox="1">
            <a:spLocks/>
          </p:cNvSpPr>
          <p:nvPr userDrawn="1"/>
        </p:nvSpPr>
        <p:spPr bwMode="auto">
          <a:xfrm>
            <a:off x="0" y="3530600"/>
            <a:ext cx="12192000" cy="147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2133" b="1" kern="0">
                <a:solidFill>
                  <a:schemeClr val="bg1"/>
                </a:solidFill>
                <a:latin typeface="+mj-lt"/>
              </a:rPr>
              <a:t>Author</a:t>
            </a:r>
          </a:p>
          <a:p>
            <a:pPr marL="0" indent="0" algn="ctr" eaLnBrk="1" hangingPunct="1">
              <a:buClr>
                <a:srgbClr val="00529B"/>
              </a:buClr>
              <a:buNone/>
            </a:pPr>
            <a:r>
              <a:rPr lang="en-US" altLang="en-US" sz="2133" b="1" kern="0">
                <a:solidFill>
                  <a:schemeClr val="bg1"/>
                </a:solidFill>
                <a:latin typeface="+mj-lt"/>
              </a:rPr>
              <a:t>Company/Organization</a:t>
            </a:r>
          </a:p>
          <a:p>
            <a:pPr marL="0" indent="0" algn="ctr" eaLnBrk="1" hangingPunct="1">
              <a:buClr>
                <a:srgbClr val="00529B"/>
              </a:buClr>
              <a:buNone/>
            </a:pPr>
            <a:r>
              <a:rPr lang="en-US" altLang="en-US" sz="2133" kern="0">
                <a:solidFill>
                  <a:schemeClr val="bg1"/>
                </a:solidFill>
                <a:latin typeface="+mj-lt"/>
              </a:rPr>
              <a:t>Conference Name, Conference Dates</a:t>
            </a:r>
          </a:p>
          <a:p>
            <a:pPr marL="0" indent="0" algn="ctr" eaLnBrk="1" hangingPunct="1">
              <a:buClr>
                <a:srgbClr val="00529B"/>
              </a:buClr>
              <a:buNone/>
            </a:pPr>
            <a:r>
              <a:rPr lang="en-US" altLang="en-US" sz="2133" kern="0">
                <a:solidFill>
                  <a:schemeClr val="bg1"/>
                </a:solidFill>
                <a:latin typeface="+mj-lt"/>
              </a:rPr>
              <a:t>Conference Location</a:t>
            </a:r>
          </a:p>
          <a:p>
            <a:pPr>
              <a:buClr>
                <a:srgbClr val="00529B"/>
              </a:buClr>
              <a:buFont typeface="Wingdings" charset="2"/>
              <a:buChar char="Ø"/>
            </a:pPr>
            <a:endParaRPr lang="en-US" sz="3200" kern="0"/>
          </a:p>
        </p:txBody>
      </p:sp>
      <p:sp>
        <p:nvSpPr>
          <p:cNvPr id="10" name="Title 1"/>
          <p:cNvSpPr txBox="1">
            <a:spLocks/>
          </p:cNvSpPr>
          <p:nvPr userDrawn="1"/>
        </p:nvSpPr>
        <p:spPr bwMode="auto">
          <a:xfrm>
            <a:off x="0" y="990600"/>
            <a:ext cx="12192000" cy="1320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7200" b="1" kern="0">
                <a:solidFill>
                  <a:schemeClr val="bg1"/>
                </a:solidFill>
              </a:rPr>
              <a:t>Presentation Title</a:t>
            </a:r>
          </a:p>
        </p:txBody>
      </p:sp>
    </p:spTree>
    <p:extLst>
      <p:ext uri="{BB962C8B-B14F-4D97-AF65-F5344CB8AC3E}">
        <p14:creationId xmlns:p14="http://schemas.microsoft.com/office/powerpoint/2010/main" val="1797110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457189" indent="-457189">
              <a:buClr>
                <a:srgbClr val="1B3D6C"/>
              </a:buClr>
              <a:buFont typeface="Wingdings" charset="2"/>
              <a:buChar char="Ø"/>
              <a:defRPr/>
            </a:lvl1pPr>
            <a:lvl2pPr marL="914377" indent="-457189">
              <a:buClr>
                <a:srgbClr val="1B3D6C"/>
              </a:buClr>
              <a:buFont typeface="Wingdings" charset="2"/>
              <a:buChar char="Ø"/>
              <a:defRPr/>
            </a:lvl2pPr>
            <a:lvl3pPr marL="1295368" indent="-380990">
              <a:buClr>
                <a:srgbClr val="1B3D6C"/>
              </a:buClr>
              <a:buFont typeface="Wingdings" charset="2"/>
              <a:buChar char="Ø"/>
              <a:defRPr/>
            </a:lvl3pPr>
            <a:lvl4pPr marL="1752556" indent="-380990">
              <a:buClr>
                <a:srgbClr val="1B3D6C"/>
              </a:buClr>
              <a:buFont typeface="Wingdings" charset="2"/>
              <a:buChar char="Ø"/>
              <a:defRPr/>
            </a:lvl4pPr>
            <a:lvl5pPr marL="2209745" indent="-380990">
              <a:buClr>
                <a:srgbClr val="1B3D6C"/>
              </a:buClr>
              <a:buFont typeface="Wingdings"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600200" y="6183914"/>
            <a:ext cx="2133600" cy="216887"/>
          </a:xfrm>
          <a:prstGeom prst="rect">
            <a:avLst/>
          </a:prstGeom>
          <a:ln/>
        </p:spPr>
        <p:txBody>
          <a:bodyPr/>
          <a:lstStyle>
            <a:lvl1pPr>
              <a:defRPr sz="1400"/>
            </a:lvl1pPr>
          </a:lstStyle>
          <a:p>
            <a:pPr>
              <a:defRPr/>
            </a:pPr>
            <a:endParaRPr lang="en-US"/>
          </a:p>
        </p:txBody>
      </p:sp>
      <p:sp>
        <p:nvSpPr>
          <p:cNvPr id="9" name="Rectangle 5"/>
          <p:cNvSpPr>
            <a:spLocks noGrp="1" noChangeArrowheads="1"/>
          </p:cNvSpPr>
          <p:nvPr>
            <p:ph type="ftr" sz="quarter" idx="11"/>
          </p:nvPr>
        </p:nvSpPr>
        <p:spPr>
          <a:xfrm>
            <a:off x="3810000" y="6183914"/>
            <a:ext cx="2819400" cy="216887"/>
          </a:xfrm>
          <a:prstGeom prst="rect">
            <a:avLst/>
          </a:prstGeom>
          <a:ln/>
        </p:spPr>
        <p:txBody>
          <a:bodyPr/>
          <a:lstStyle>
            <a:lvl1pPr>
              <a:defRPr sz="1400"/>
            </a:lvl1pPr>
          </a:lstStyle>
          <a:p>
            <a:pPr>
              <a:defRPr/>
            </a:pPr>
            <a:endParaRPr lang="en-US"/>
          </a:p>
        </p:txBody>
      </p:sp>
      <p:sp>
        <p:nvSpPr>
          <p:cNvPr id="10" name="Rectangle 6"/>
          <p:cNvSpPr>
            <a:spLocks noGrp="1" noChangeArrowheads="1"/>
          </p:cNvSpPr>
          <p:nvPr>
            <p:ph type="sldNum" sz="quarter" idx="12"/>
          </p:nvPr>
        </p:nvSpPr>
        <p:spPr>
          <a:xfrm>
            <a:off x="304800" y="6172200"/>
            <a:ext cx="12192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a:p>
        </p:txBody>
      </p:sp>
    </p:spTree>
    <p:extLst>
      <p:ext uri="{BB962C8B-B14F-4D97-AF65-F5344CB8AC3E}">
        <p14:creationId xmlns:p14="http://schemas.microsoft.com/office/powerpoint/2010/main" val="464655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98600"/>
            <a:ext cx="5283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94400" y="1498600"/>
            <a:ext cx="5892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600200" y="6183914"/>
            <a:ext cx="2133600" cy="216887"/>
          </a:xfrm>
          <a:prstGeom prst="rect">
            <a:avLst/>
          </a:prstGeom>
          <a:ln/>
        </p:spPr>
        <p:txBody>
          <a:bodyPr/>
          <a:lstStyle>
            <a:lvl1pPr>
              <a:defRPr sz="1400"/>
            </a:lvl1pPr>
          </a:lstStyle>
          <a:p>
            <a:pPr>
              <a:defRPr/>
            </a:pPr>
            <a:endParaRPr lang="en-US"/>
          </a:p>
        </p:txBody>
      </p:sp>
      <p:sp>
        <p:nvSpPr>
          <p:cNvPr id="9" name="Rectangle 5"/>
          <p:cNvSpPr>
            <a:spLocks noGrp="1" noChangeArrowheads="1"/>
          </p:cNvSpPr>
          <p:nvPr>
            <p:ph type="ftr" sz="quarter" idx="11"/>
          </p:nvPr>
        </p:nvSpPr>
        <p:spPr>
          <a:xfrm>
            <a:off x="3810000" y="6183914"/>
            <a:ext cx="2819400" cy="216887"/>
          </a:xfrm>
          <a:prstGeom prst="rect">
            <a:avLst/>
          </a:prstGeom>
          <a:ln/>
        </p:spPr>
        <p:txBody>
          <a:bodyPr/>
          <a:lstStyle>
            <a:lvl1pPr>
              <a:defRPr sz="1400"/>
            </a:lvl1pPr>
          </a:lstStyle>
          <a:p>
            <a:pPr>
              <a:defRPr/>
            </a:pPr>
            <a:endParaRPr lang="en-US"/>
          </a:p>
        </p:txBody>
      </p:sp>
      <p:sp>
        <p:nvSpPr>
          <p:cNvPr id="10" name="Rectangle 6"/>
          <p:cNvSpPr>
            <a:spLocks noGrp="1" noChangeArrowheads="1"/>
          </p:cNvSpPr>
          <p:nvPr>
            <p:ph type="sldNum" sz="quarter" idx="12"/>
          </p:nvPr>
        </p:nvSpPr>
        <p:spPr>
          <a:xfrm>
            <a:off x="304800" y="6172200"/>
            <a:ext cx="12192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a:p>
        </p:txBody>
      </p:sp>
      <p:sp>
        <p:nvSpPr>
          <p:cNvPr id="11" name="Title 1"/>
          <p:cNvSpPr>
            <a:spLocks noGrp="1"/>
          </p:cNvSpPr>
          <p:nvPr>
            <p:ph type="title"/>
          </p:nvPr>
        </p:nvSpPr>
        <p:spPr>
          <a:xfrm>
            <a:off x="304800" y="192264"/>
            <a:ext cx="11582400" cy="68580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extLst>
      <p:ext uri="{BB962C8B-B14F-4D97-AF65-F5344CB8AC3E}">
        <p14:creationId xmlns:p14="http://schemas.microsoft.com/office/powerpoint/2010/main" val="936485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254703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2938D99-C268-48A1-8FE2-20652348B228}"/>
              </a:ext>
            </a:extLst>
          </p:cNvPr>
          <p:cNvSpPr>
            <a:spLocks noGrp="1"/>
          </p:cNvSpPr>
          <p:nvPr>
            <p:ph idx="1"/>
          </p:nvPr>
        </p:nvSpPr>
        <p:spPr>
          <a:xfrm>
            <a:off x="169607" y="943898"/>
            <a:ext cx="11865077" cy="5515681"/>
          </a:xfrm>
        </p:spPr>
        <p:txBody>
          <a:bodyPr>
            <a:normAutofit/>
          </a:bodyPr>
          <a:lstStyle>
            <a:lvl1pPr>
              <a:defRPr sz="2000">
                <a:solidFill>
                  <a:srgbClr val="003057"/>
                </a:solidFill>
              </a:defRPr>
            </a:lvl1pPr>
            <a:lvl2pPr>
              <a:defRPr sz="2000">
                <a:solidFill>
                  <a:srgbClr val="003057"/>
                </a:solidFill>
              </a:defRPr>
            </a:lvl2pPr>
            <a:lvl3pPr>
              <a:defRPr sz="2000">
                <a:solidFill>
                  <a:srgbClr val="003057"/>
                </a:solidFill>
              </a:defRPr>
            </a:lvl3pPr>
            <a:lvl4pPr>
              <a:defRPr sz="2000">
                <a:solidFill>
                  <a:srgbClr val="003057"/>
                </a:solidFill>
              </a:defRPr>
            </a:lvl4pPr>
            <a:lvl5pPr>
              <a:defRPr sz="2000">
                <a:solidFill>
                  <a:srgbClr val="003057"/>
                </a:solidFill>
              </a:defRPr>
            </a:lvl5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日付プレースホルダー 3">
            <a:extLst>
              <a:ext uri="{FF2B5EF4-FFF2-40B4-BE49-F238E27FC236}">
                <a16:creationId xmlns:a16="http://schemas.microsoft.com/office/drawing/2014/main" id="{4A2D1F87-00FE-42B4-8DDC-3AE20CD65D4F}"/>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0291E2B7-569D-43A2-BE35-8EC5CCAED547}" type="datetime1">
              <a:rPr lang="en-US" smtClean="0"/>
              <a:t>2/6/2023</a:t>
            </a:fld>
            <a:endParaRPr lang="en-US"/>
          </a:p>
        </p:txBody>
      </p:sp>
      <p:sp>
        <p:nvSpPr>
          <p:cNvPr id="5" name="フッター プレースホルダー 4">
            <a:extLst>
              <a:ext uri="{FF2B5EF4-FFF2-40B4-BE49-F238E27FC236}">
                <a16:creationId xmlns:a16="http://schemas.microsoft.com/office/drawing/2014/main" id="{6A7C6391-0653-4952-9818-36803508634B}"/>
              </a:ext>
            </a:extLst>
          </p:cNvPr>
          <p:cNvSpPr>
            <a:spLocks noGrp="1"/>
          </p:cNvSpPr>
          <p:nvPr>
            <p:ph type="ftr" sz="quarter" idx="11"/>
          </p:nvPr>
        </p:nvSpPr>
        <p:spPr>
          <a:xfrm>
            <a:off x="2778034" y="6525954"/>
            <a:ext cx="6635932" cy="365125"/>
          </a:xfrm>
          <a:prstGeom prst="rect">
            <a:avLst/>
          </a:prstGeom>
        </p:spPr>
        <p:txBody>
          <a:bodyPr/>
          <a:lstStyle>
            <a:lvl1pPr>
              <a:defRPr>
                <a:solidFill>
                  <a:schemeClr val="bg2"/>
                </a:solidFill>
              </a:defRPr>
            </a:lvl1pPr>
          </a:lstStyle>
          <a:p>
            <a:r>
              <a:rPr lang="en-US"/>
              <a:t>TITLE</a:t>
            </a:r>
          </a:p>
        </p:txBody>
      </p:sp>
      <p:sp>
        <p:nvSpPr>
          <p:cNvPr id="6" name="スライド番号プレースホルダー 5">
            <a:extLst>
              <a:ext uri="{FF2B5EF4-FFF2-40B4-BE49-F238E27FC236}">
                <a16:creationId xmlns:a16="http://schemas.microsoft.com/office/drawing/2014/main" id="{25D40687-5A9B-40DD-87CD-8ADC0FA4D832}"/>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
        <p:nvSpPr>
          <p:cNvPr id="10" name="タイトル 1">
            <a:extLst>
              <a:ext uri="{FF2B5EF4-FFF2-40B4-BE49-F238E27FC236}">
                <a16:creationId xmlns:a16="http://schemas.microsoft.com/office/drawing/2014/main" id="{EBE32988-C4C4-4866-83CF-9400B7798174}"/>
              </a:ext>
            </a:extLst>
          </p:cNvPr>
          <p:cNvSpPr>
            <a:spLocks noGrp="1"/>
          </p:cNvSpPr>
          <p:nvPr>
            <p:ph type="title"/>
          </p:nvPr>
        </p:nvSpPr>
        <p:spPr>
          <a:xfrm>
            <a:off x="169607" y="153885"/>
            <a:ext cx="8793418" cy="549275"/>
          </a:xfrm>
          <a:prstGeom prst="rect">
            <a:avLst/>
          </a:prstGeom>
        </p:spPr>
        <p:txBody>
          <a:bodyPr>
            <a:normAutofit/>
          </a:bodyPr>
          <a:lstStyle>
            <a:lvl1pPr>
              <a:defRPr sz="3200">
                <a:solidFill>
                  <a:srgbClr val="003057"/>
                </a:solidFill>
              </a:defRPr>
            </a:lvl1pPr>
          </a:lstStyle>
          <a:p>
            <a:r>
              <a:rPr lang="en-US" altLang="ja-JP"/>
              <a:t>Click to edit Master title style</a:t>
            </a:r>
            <a:endParaRPr lang="en-US" dirty="0"/>
          </a:p>
        </p:txBody>
      </p:sp>
      <p:cxnSp>
        <p:nvCxnSpPr>
          <p:cNvPr id="11" name="直線コネクタ 9">
            <a:extLst>
              <a:ext uri="{FF2B5EF4-FFF2-40B4-BE49-F238E27FC236}">
                <a16:creationId xmlns:a16="http://schemas.microsoft.com/office/drawing/2014/main" id="{4CD7BDAF-6C8E-4ECB-A9C6-20524B1E2EF5}"/>
              </a:ext>
            </a:extLst>
          </p:cNvPr>
          <p:cNvCxnSpPr>
            <a:cxnSpLocks/>
          </p:cNvCxnSpPr>
          <p:nvPr userDrawn="1"/>
        </p:nvCxnSpPr>
        <p:spPr>
          <a:xfrm>
            <a:off x="162233" y="766917"/>
            <a:ext cx="8800792" cy="0"/>
          </a:xfrm>
          <a:prstGeom prst="line">
            <a:avLst/>
          </a:prstGeom>
          <a:ln w="28575">
            <a:solidFill>
              <a:srgbClr val="BCAF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9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419890-597C-4619-A172-F444CC1B2086}"/>
              </a:ext>
            </a:extLst>
          </p:cNvPr>
          <p:cNvSpPr>
            <a:spLocks noGrp="1"/>
          </p:cNvSpPr>
          <p:nvPr>
            <p:ph type="title"/>
          </p:nvPr>
        </p:nvSpPr>
        <p:spPr>
          <a:xfrm>
            <a:off x="831851" y="1709740"/>
            <a:ext cx="10515600" cy="2852737"/>
          </a:xfrm>
          <a:prstGeom prst="rect">
            <a:avLst/>
          </a:prstGeom>
        </p:spPr>
        <p:txBody>
          <a:bodyPr anchor="b"/>
          <a:lstStyle>
            <a:lvl1pPr>
              <a:defRPr sz="3500">
                <a:solidFill>
                  <a:srgbClr val="003057"/>
                </a:solidFill>
              </a:defRPr>
            </a:lvl1pPr>
          </a:lstStyle>
          <a:p>
            <a:r>
              <a:rPr lang="en-US" altLang="ja-JP"/>
              <a:t>Click to edit Master title style</a:t>
            </a:r>
            <a:endParaRPr lang="en-US" dirty="0"/>
          </a:p>
        </p:txBody>
      </p:sp>
      <p:sp>
        <p:nvSpPr>
          <p:cNvPr id="3" name="テキスト プレースホルダー 2">
            <a:extLst>
              <a:ext uri="{FF2B5EF4-FFF2-40B4-BE49-F238E27FC236}">
                <a16:creationId xmlns:a16="http://schemas.microsoft.com/office/drawing/2014/main" id="{86CFA993-5013-49CC-B5B9-B45FAED68E83}"/>
              </a:ext>
            </a:extLst>
          </p:cNvPr>
          <p:cNvSpPr>
            <a:spLocks noGrp="1"/>
          </p:cNvSpPr>
          <p:nvPr>
            <p:ph type="body" idx="1"/>
          </p:nvPr>
        </p:nvSpPr>
        <p:spPr>
          <a:xfrm>
            <a:off x="831851" y="4589464"/>
            <a:ext cx="10515600" cy="1500187"/>
          </a:xfrm>
        </p:spPr>
        <p:txBody>
          <a:bodyPr>
            <a:normAutofit/>
          </a:bodyPr>
          <a:lstStyle>
            <a:lvl1pPr marL="0" indent="0">
              <a:buNone/>
              <a:defRPr sz="22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ltLang="ja-JP"/>
              <a:t>Edit Master text styles</a:t>
            </a:r>
          </a:p>
        </p:txBody>
      </p:sp>
      <p:sp>
        <p:nvSpPr>
          <p:cNvPr id="7" name="日付プレースホルダー 3">
            <a:extLst>
              <a:ext uri="{FF2B5EF4-FFF2-40B4-BE49-F238E27FC236}">
                <a16:creationId xmlns:a16="http://schemas.microsoft.com/office/drawing/2014/main" id="{148512D1-8D8B-4ACE-A610-5AA00E306D4B}"/>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33D41801-2AE3-4CF4-B2E7-139C2E34B169}" type="datetime1">
              <a:rPr lang="en-US" smtClean="0"/>
              <a:t>2/6/2023</a:t>
            </a:fld>
            <a:endParaRPr lang="en-US"/>
          </a:p>
        </p:txBody>
      </p:sp>
      <p:sp>
        <p:nvSpPr>
          <p:cNvPr id="8" name="フッター プレースホルダー 4">
            <a:extLst>
              <a:ext uri="{FF2B5EF4-FFF2-40B4-BE49-F238E27FC236}">
                <a16:creationId xmlns:a16="http://schemas.microsoft.com/office/drawing/2014/main" id="{829B51F1-076B-4231-839A-F463539E113E}"/>
              </a:ext>
            </a:extLst>
          </p:cNvPr>
          <p:cNvSpPr>
            <a:spLocks noGrp="1"/>
          </p:cNvSpPr>
          <p:nvPr>
            <p:ph type="ftr" sz="quarter" idx="11"/>
          </p:nvPr>
        </p:nvSpPr>
        <p:spPr>
          <a:xfrm>
            <a:off x="2464526" y="6525954"/>
            <a:ext cx="7262948" cy="365125"/>
          </a:xfrm>
          <a:prstGeom prst="rect">
            <a:avLst/>
          </a:prstGeom>
        </p:spPr>
        <p:txBody>
          <a:bodyPr/>
          <a:lstStyle>
            <a:lvl1pPr>
              <a:defRPr>
                <a:solidFill>
                  <a:schemeClr val="bg2"/>
                </a:solidFill>
              </a:defRPr>
            </a:lvl1pPr>
          </a:lstStyle>
          <a:p>
            <a:r>
              <a:rPr lang="en-US"/>
              <a:t>TITLE</a:t>
            </a:r>
          </a:p>
        </p:txBody>
      </p:sp>
      <p:sp>
        <p:nvSpPr>
          <p:cNvPr id="9" name="スライド番号プレースホルダー 5">
            <a:extLst>
              <a:ext uri="{FF2B5EF4-FFF2-40B4-BE49-F238E27FC236}">
                <a16:creationId xmlns:a16="http://schemas.microsoft.com/office/drawing/2014/main" id="{D20CDB3C-7EF0-443C-A78A-71B66045639B}"/>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33032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84F6FBD-6E8F-4E08-9893-FA004D7473BE}"/>
              </a:ext>
            </a:extLst>
          </p:cNvPr>
          <p:cNvSpPr>
            <a:spLocks noGrp="1"/>
          </p:cNvSpPr>
          <p:nvPr>
            <p:ph sz="half" idx="1"/>
          </p:nvPr>
        </p:nvSpPr>
        <p:spPr>
          <a:xfrm>
            <a:off x="169605" y="884916"/>
            <a:ext cx="5850195" cy="5577035"/>
          </a:xfrm>
        </p:spPr>
        <p:txBody>
          <a:bodyPr>
            <a:normAutofit/>
          </a:bodyPr>
          <a:lstStyle>
            <a:lvl1pPr>
              <a:defRPr sz="2000">
                <a:solidFill>
                  <a:srgbClr val="003057"/>
                </a:solidFill>
              </a:defRPr>
            </a:lvl1pPr>
            <a:lvl2pPr>
              <a:defRPr sz="2000">
                <a:solidFill>
                  <a:srgbClr val="003057"/>
                </a:solidFill>
              </a:defRPr>
            </a:lvl2pPr>
            <a:lvl3pPr>
              <a:defRPr sz="2000">
                <a:solidFill>
                  <a:srgbClr val="003057"/>
                </a:solidFill>
              </a:defRPr>
            </a:lvl3pPr>
            <a:lvl4pPr>
              <a:defRPr sz="2000">
                <a:solidFill>
                  <a:srgbClr val="003057"/>
                </a:solidFill>
              </a:defRPr>
            </a:lvl4pPr>
            <a:lvl5pPr>
              <a:defRPr sz="2000">
                <a:solidFill>
                  <a:srgbClr val="003057"/>
                </a:solidFill>
              </a:defRPr>
            </a:lvl5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コンテンツ プレースホルダー 3">
            <a:extLst>
              <a:ext uri="{FF2B5EF4-FFF2-40B4-BE49-F238E27FC236}">
                <a16:creationId xmlns:a16="http://schemas.microsoft.com/office/drawing/2014/main" id="{390446BC-83B0-4A39-BAC9-4C60ECB379AD}"/>
              </a:ext>
            </a:extLst>
          </p:cNvPr>
          <p:cNvSpPr>
            <a:spLocks noGrp="1"/>
          </p:cNvSpPr>
          <p:nvPr>
            <p:ph sz="half" idx="2"/>
          </p:nvPr>
        </p:nvSpPr>
        <p:spPr>
          <a:xfrm>
            <a:off x="6199241" y="882545"/>
            <a:ext cx="5850195" cy="5577035"/>
          </a:xfrm>
        </p:spPr>
        <p:txBody>
          <a:bodyPr>
            <a:normAutofit/>
          </a:bodyPr>
          <a:lstStyle>
            <a:lvl1pPr>
              <a:defRPr sz="2000">
                <a:solidFill>
                  <a:srgbClr val="003057"/>
                </a:solidFill>
              </a:defRPr>
            </a:lvl1pPr>
            <a:lvl2pPr>
              <a:defRPr sz="2000">
                <a:solidFill>
                  <a:srgbClr val="003057"/>
                </a:solidFill>
              </a:defRPr>
            </a:lvl2pPr>
            <a:lvl3pPr>
              <a:defRPr sz="2000">
                <a:solidFill>
                  <a:srgbClr val="003057"/>
                </a:solidFill>
              </a:defRPr>
            </a:lvl3pPr>
            <a:lvl4pPr>
              <a:defRPr sz="2000">
                <a:solidFill>
                  <a:srgbClr val="003057"/>
                </a:solidFill>
              </a:defRPr>
            </a:lvl4pPr>
            <a:lvl5pPr>
              <a:defRPr sz="2000">
                <a:solidFill>
                  <a:srgbClr val="003057"/>
                </a:solidFill>
              </a:defRPr>
            </a:lvl5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9" name="タイトル 1">
            <a:extLst>
              <a:ext uri="{FF2B5EF4-FFF2-40B4-BE49-F238E27FC236}">
                <a16:creationId xmlns:a16="http://schemas.microsoft.com/office/drawing/2014/main" id="{7231724F-8EBC-4A48-B149-64D8F7917D4E}"/>
              </a:ext>
            </a:extLst>
          </p:cNvPr>
          <p:cNvSpPr>
            <a:spLocks noGrp="1"/>
          </p:cNvSpPr>
          <p:nvPr>
            <p:ph type="title"/>
          </p:nvPr>
        </p:nvSpPr>
        <p:spPr>
          <a:xfrm>
            <a:off x="169607" y="153885"/>
            <a:ext cx="8793418" cy="549275"/>
          </a:xfrm>
          <a:prstGeom prst="rect">
            <a:avLst/>
          </a:prstGeom>
        </p:spPr>
        <p:txBody>
          <a:bodyPr>
            <a:normAutofit/>
          </a:bodyPr>
          <a:lstStyle>
            <a:lvl1pPr>
              <a:defRPr sz="3200">
                <a:solidFill>
                  <a:srgbClr val="003057"/>
                </a:solidFill>
              </a:defRPr>
            </a:lvl1pPr>
          </a:lstStyle>
          <a:p>
            <a:r>
              <a:rPr lang="en-US" altLang="ja-JP"/>
              <a:t>Click to edit Master title style</a:t>
            </a:r>
            <a:endParaRPr lang="en-US" dirty="0"/>
          </a:p>
        </p:txBody>
      </p:sp>
      <p:cxnSp>
        <p:nvCxnSpPr>
          <p:cNvPr id="10" name="直線コネクタ 9">
            <a:extLst>
              <a:ext uri="{FF2B5EF4-FFF2-40B4-BE49-F238E27FC236}">
                <a16:creationId xmlns:a16="http://schemas.microsoft.com/office/drawing/2014/main" id="{088FFB92-BF79-4C7C-BBFA-E580906F27CD}"/>
              </a:ext>
            </a:extLst>
          </p:cNvPr>
          <p:cNvCxnSpPr>
            <a:cxnSpLocks/>
          </p:cNvCxnSpPr>
          <p:nvPr/>
        </p:nvCxnSpPr>
        <p:spPr>
          <a:xfrm>
            <a:off x="162233" y="766917"/>
            <a:ext cx="8800792" cy="0"/>
          </a:xfrm>
          <a:prstGeom prst="line">
            <a:avLst/>
          </a:prstGeom>
          <a:ln w="28575">
            <a:solidFill>
              <a:srgbClr val="BCAF77"/>
            </a:solidFill>
          </a:ln>
        </p:spPr>
        <p:style>
          <a:lnRef idx="1">
            <a:schemeClr val="accent1"/>
          </a:lnRef>
          <a:fillRef idx="0">
            <a:schemeClr val="accent1"/>
          </a:fillRef>
          <a:effectRef idx="0">
            <a:schemeClr val="accent1"/>
          </a:effectRef>
          <a:fontRef idx="minor">
            <a:schemeClr val="tx1"/>
          </a:fontRef>
        </p:style>
      </p:cxnSp>
      <p:sp>
        <p:nvSpPr>
          <p:cNvPr id="11" name="日付プレースホルダー 3">
            <a:extLst>
              <a:ext uri="{FF2B5EF4-FFF2-40B4-BE49-F238E27FC236}">
                <a16:creationId xmlns:a16="http://schemas.microsoft.com/office/drawing/2014/main" id="{5A2C0CDD-20CD-43A2-9DAA-F067FE3383C6}"/>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2D536CF4-3746-4032-A2D3-02E21A17A924}" type="datetime1">
              <a:rPr lang="en-US" smtClean="0"/>
              <a:t>2/6/2023</a:t>
            </a:fld>
            <a:endParaRPr lang="en-US"/>
          </a:p>
        </p:txBody>
      </p:sp>
      <p:sp>
        <p:nvSpPr>
          <p:cNvPr id="12" name="フッター プレースホルダー 4">
            <a:extLst>
              <a:ext uri="{FF2B5EF4-FFF2-40B4-BE49-F238E27FC236}">
                <a16:creationId xmlns:a16="http://schemas.microsoft.com/office/drawing/2014/main" id="{FFBAF047-F99C-44B5-BC32-6F88A80A376F}"/>
              </a:ext>
            </a:extLst>
          </p:cNvPr>
          <p:cNvSpPr>
            <a:spLocks noGrp="1"/>
          </p:cNvSpPr>
          <p:nvPr>
            <p:ph type="ftr" sz="quarter" idx="11"/>
          </p:nvPr>
        </p:nvSpPr>
        <p:spPr>
          <a:xfrm>
            <a:off x="2325189" y="6525954"/>
            <a:ext cx="7541622" cy="365125"/>
          </a:xfrm>
          <a:prstGeom prst="rect">
            <a:avLst/>
          </a:prstGeom>
        </p:spPr>
        <p:txBody>
          <a:bodyPr/>
          <a:lstStyle>
            <a:lvl1pPr>
              <a:defRPr>
                <a:solidFill>
                  <a:schemeClr val="bg2"/>
                </a:solidFill>
              </a:defRPr>
            </a:lvl1pPr>
          </a:lstStyle>
          <a:p>
            <a:r>
              <a:rPr lang="en-US"/>
              <a:t>TITLE</a:t>
            </a:r>
          </a:p>
        </p:txBody>
      </p:sp>
      <p:sp>
        <p:nvSpPr>
          <p:cNvPr id="13" name="スライド番号プレースホルダー 5">
            <a:extLst>
              <a:ext uri="{FF2B5EF4-FFF2-40B4-BE49-F238E27FC236}">
                <a16:creationId xmlns:a16="http://schemas.microsoft.com/office/drawing/2014/main" id="{B8D3366F-C105-4A20-8271-34EA0FBAEC2B}"/>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34710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2DF9464-01D4-4935-A3DC-76234817D73A}"/>
              </a:ext>
            </a:extLst>
          </p:cNvPr>
          <p:cNvSpPr>
            <a:spLocks noGrp="1"/>
          </p:cNvSpPr>
          <p:nvPr>
            <p:ph type="body" idx="1"/>
          </p:nvPr>
        </p:nvSpPr>
        <p:spPr>
          <a:xfrm>
            <a:off x="169607" y="904097"/>
            <a:ext cx="5827969" cy="743300"/>
          </a:xfrm>
        </p:spPr>
        <p:txBody>
          <a:bodyPr anchor="b"/>
          <a:lstStyle>
            <a:lvl1pPr marL="0" indent="0">
              <a:buNone/>
              <a:defRPr sz="2400" b="1">
                <a:solidFill>
                  <a:srgbClr val="003057"/>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ja-JP"/>
              <a:t>Edit Master text styles</a:t>
            </a:r>
          </a:p>
        </p:txBody>
      </p:sp>
      <p:sp>
        <p:nvSpPr>
          <p:cNvPr id="4" name="コンテンツ プレースホルダー 3">
            <a:extLst>
              <a:ext uri="{FF2B5EF4-FFF2-40B4-BE49-F238E27FC236}">
                <a16:creationId xmlns:a16="http://schemas.microsoft.com/office/drawing/2014/main" id="{94B0DC54-BDF7-489B-9D85-C54C056E7C62}"/>
              </a:ext>
            </a:extLst>
          </p:cNvPr>
          <p:cNvSpPr>
            <a:spLocks noGrp="1"/>
          </p:cNvSpPr>
          <p:nvPr>
            <p:ph sz="half" idx="2"/>
          </p:nvPr>
        </p:nvSpPr>
        <p:spPr>
          <a:xfrm>
            <a:off x="169607" y="1740310"/>
            <a:ext cx="5827969" cy="4721887"/>
          </a:xfrm>
        </p:spPr>
        <p:txBody>
          <a:bodyPr>
            <a:normAutofit/>
          </a:bodyPr>
          <a:lstStyle>
            <a:lvl1pPr>
              <a:defRPr sz="2000">
                <a:solidFill>
                  <a:srgbClr val="003057"/>
                </a:solidFill>
              </a:defRPr>
            </a:lvl1pPr>
            <a:lvl2pPr>
              <a:defRPr sz="2000">
                <a:solidFill>
                  <a:srgbClr val="003057"/>
                </a:solidFill>
              </a:defRPr>
            </a:lvl2pPr>
            <a:lvl3pPr>
              <a:defRPr sz="2000">
                <a:solidFill>
                  <a:srgbClr val="003057"/>
                </a:solidFill>
              </a:defRPr>
            </a:lvl3pPr>
            <a:lvl4pPr>
              <a:defRPr sz="2000">
                <a:solidFill>
                  <a:srgbClr val="003057"/>
                </a:solidFill>
              </a:defRPr>
            </a:lvl4pPr>
            <a:lvl5pPr>
              <a:defRPr sz="2000">
                <a:solidFill>
                  <a:srgbClr val="003057"/>
                </a:solidFill>
              </a:defRPr>
            </a:lvl5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テキスト プレースホルダー 4">
            <a:extLst>
              <a:ext uri="{FF2B5EF4-FFF2-40B4-BE49-F238E27FC236}">
                <a16:creationId xmlns:a16="http://schemas.microsoft.com/office/drawing/2014/main" id="{EFFADCBC-F8BF-45B8-B660-1C45CEB29FAB}"/>
              </a:ext>
            </a:extLst>
          </p:cNvPr>
          <p:cNvSpPr>
            <a:spLocks noGrp="1"/>
          </p:cNvSpPr>
          <p:nvPr>
            <p:ph type="body" sz="quarter" idx="3"/>
          </p:nvPr>
        </p:nvSpPr>
        <p:spPr>
          <a:xfrm>
            <a:off x="6165723" y="897454"/>
            <a:ext cx="5856671" cy="743300"/>
          </a:xfrm>
        </p:spPr>
        <p:txBody>
          <a:bodyPr anchor="b"/>
          <a:lstStyle>
            <a:lvl1pPr marL="0" indent="0">
              <a:buNone/>
              <a:defRPr sz="2400" b="1">
                <a:solidFill>
                  <a:srgbClr val="003057"/>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ja-JP"/>
              <a:t>Edit Master text styles</a:t>
            </a:r>
          </a:p>
        </p:txBody>
      </p:sp>
      <p:sp>
        <p:nvSpPr>
          <p:cNvPr id="6" name="コンテンツ プレースホルダー 5">
            <a:extLst>
              <a:ext uri="{FF2B5EF4-FFF2-40B4-BE49-F238E27FC236}">
                <a16:creationId xmlns:a16="http://schemas.microsoft.com/office/drawing/2014/main" id="{B084A044-EAD4-4DB2-90C9-5CB2648AFD0A}"/>
              </a:ext>
            </a:extLst>
          </p:cNvPr>
          <p:cNvSpPr>
            <a:spLocks noGrp="1"/>
          </p:cNvSpPr>
          <p:nvPr>
            <p:ph sz="quarter" idx="4"/>
          </p:nvPr>
        </p:nvSpPr>
        <p:spPr>
          <a:xfrm>
            <a:off x="6165725" y="1740310"/>
            <a:ext cx="5856671" cy="4721887"/>
          </a:xfrm>
        </p:spPr>
        <p:txBody>
          <a:bodyPr>
            <a:normAutofit/>
          </a:bodyPr>
          <a:lstStyle>
            <a:lvl1pPr>
              <a:defRPr sz="2000">
                <a:solidFill>
                  <a:srgbClr val="003057"/>
                </a:solidFill>
              </a:defRPr>
            </a:lvl1pPr>
            <a:lvl2pPr>
              <a:defRPr sz="2000">
                <a:solidFill>
                  <a:srgbClr val="003057"/>
                </a:solidFill>
              </a:defRPr>
            </a:lvl2pPr>
            <a:lvl3pPr>
              <a:defRPr sz="2000">
                <a:solidFill>
                  <a:srgbClr val="003057"/>
                </a:solidFill>
              </a:defRPr>
            </a:lvl3pPr>
            <a:lvl4pPr>
              <a:defRPr sz="2000">
                <a:solidFill>
                  <a:srgbClr val="003057"/>
                </a:solidFill>
              </a:defRPr>
            </a:lvl4pPr>
            <a:lvl5pPr>
              <a:defRPr sz="2000">
                <a:solidFill>
                  <a:srgbClr val="003057"/>
                </a:solidFill>
              </a:defRPr>
            </a:lvl5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13" name="日付プレースホルダー 3">
            <a:extLst>
              <a:ext uri="{FF2B5EF4-FFF2-40B4-BE49-F238E27FC236}">
                <a16:creationId xmlns:a16="http://schemas.microsoft.com/office/drawing/2014/main" id="{2474D4DF-3A1A-4436-9821-6BEFE2DEF6F9}"/>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F0FC094C-FEB1-429F-83DF-CA88A957F8CE}" type="datetime1">
              <a:rPr lang="en-US" smtClean="0"/>
              <a:t>2/6/2023</a:t>
            </a:fld>
            <a:endParaRPr lang="en-US"/>
          </a:p>
        </p:txBody>
      </p:sp>
      <p:sp>
        <p:nvSpPr>
          <p:cNvPr id="14" name="フッター プレースホルダー 4">
            <a:extLst>
              <a:ext uri="{FF2B5EF4-FFF2-40B4-BE49-F238E27FC236}">
                <a16:creationId xmlns:a16="http://schemas.microsoft.com/office/drawing/2014/main" id="{94104276-CB7E-439C-A8E3-8EB2BCEAD9CE}"/>
              </a:ext>
            </a:extLst>
          </p:cNvPr>
          <p:cNvSpPr>
            <a:spLocks noGrp="1"/>
          </p:cNvSpPr>
          <p:nvPr>
            <p:ph type="ftr" sz="quarter" idx="11"/>
          </p:nvPr>
        </p:nvSpPr>
        <p:spPr>
          <a:xfrm>
            <a:off x="2220686" y="6525954"/>
            <a:ext cx="7750628" cy="365125"/>
          </a:xfrm>
          <a:prstGeom prst="rect">
            <a:avLst/>
          </a:prstGeom>
        </p:spPr>
        <p:txBody>
          <a:bodyPr/>
          <a:lstStyle>
            <a:lvl1pPr>
              <a:defRPr>
                <a:solidFill>
                  <a:schemeClr val="bg2"/>
                </a:solidFill>
              </a:defRPr>
            </a:lvl1pPr>
          </a:lstStyle>
          <a:p>
            <a:r>
              <a:rPr lang="en-US"/>
              <a:t>TITLE</a:t>
            </a:r>
          </a:p>
        </p:txBody>
      </p:sp>
      <p:sp>
        <p:nvSpPr>
          <p:cNvPr id="15" name="スライド番号プレースホルダー 5">
            <a:extLst>
              <a:ext uri="{FF2B5EF4-FFF2-40B4-BE49-F238E27FC236}">
                <a16:creationId xmlns:a16="http://schemas.microsoft.com/office/drawing/2014/main" id="{9E5BDBFB-E099-4A2B-8B25-9580CECC8916}"/>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
        <p:nvSpPr>
          <p:cNvPr id="16" name="タイトル 1">
            <a:extLst>
              <a:ext uri="{FF2B5EF4-FFF2-40B4-BE49-F238E27FC236}">
                <a16:creationId xmlns:a16="http://schemas.microsoft.com/office/drawing/2014/main" id="{C2CFEF2E-0B52-45BD-A3AA-A5D78ACC1780}"/>
              </a:ext>
            </a:extLst>
          </p:cNvPr>
          <p:cNvSpPr>
            <a:spLocks noGrp="1"/>
          </p:cNvSpPr>
          <p:nvPr>
            <p:ph type="title"/>
          </p:nvPr>
        </p:nvSpPr>
        <p:spPr>
          <a:xfrm>
            <a:off x="169607" y="153885"/>
            <a:ext cx="8793418" cy="549275"/>
          </a:xfrm>
          <a:prstGeom prst="rect">
            <a:avLst/>
          </a:prstGeom>
        </p:spPr>
        <p:txBody>
          <a:bodyPr>
            <a:normAutofit/>
          </a:bodyPr>
          <a:lstStyle>
            <a:lvl1pPr>
              <a:defRPr sz="3200">
                <a:solidFill>
                  <a:srgbClr val="003057"/>
                </a:solidFill>
              </a:defRPr>
            </a:lvl1pPr>
          </a:lstStyle>
          <a:p>
            <a:r>
              <a:rPr lang="en-US" altLang="ja-JP"/>
              <a:t>Click to edit Master title style</a:t>
            </a:r>
            <a:endParaRPr lang="en-US" dirty="0"/>
          </a:p>
        </p:txBody>
      </p:sp>
      <p:cxnSp>
        <p:nvCxnSpPr>
          <p:cNvPr id="17" name="直線コネクタ 9">
            <a:extLst>
              <a:ext uri="{FF2B5EF4-FFF2-40B4-BE49-F238E27FC236}">
                <a16:creationId xmlns:a16="http://schemas.microsoft.com/office/drawing/2014/main" id="{FEBF98D2-84B8-4381-BCFD-30CCDB8F0CD0}"/>
              </a:ext>
            </a:extLst>
          </p:cNvPr>
          <p:cNvCxnSpPr>
            <a:cxnSpLocks/>
          </p:cNvCxnSpPr>
          <p:nvPr userDrawn="1"/>
        </p:nvCxnSpPr>
        <p:spPr>
          <a:xfrm>
            <a:off x="162233" y="766917"/>
            <a:ext cx="8800792" cy="0"/>
          </a:xfrm>
          <a:prstGeom prst="line">
            <a:avLst/>
          </a:prstGeom>
          <a:ln w="28575">
            <a:solidFill>
              <a:srgbClr val="BCAF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68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9" name="日付プレースホルダー 3">
            <a:extLst>
              <a:ext uri="{FF2B5EF4-FFF2-40B4-BE49-F238E27FC236}">
                <a16:creationId xmlns:a16="http://schemas.microsoft.com/office/drawing/2014/main" id="{7134A168-A722-4B72-865F-13D9EEA85A41}"/>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2D4FD3C9-62F5-4E07-95B1-879121684E4E}" type="datetime1">
              <a:rPr lang="en-US" smtClean="0"/>
              <a:t>2/6/2023</a:t>
            </a:fld>
            <a:endParaRPr lang="en-US"/>
          </a:p>
        </p:txBody>
      </p:sp>
      <p:sp>
        <p:nvSpPr>
          <p:cNvPr id="10" name="フッター プレースホルダー 4">
            <a:extLst>
              <a:ext uri="{FF2B5EF4-FFF2-40B4-BE49-F238E27FC236}">
                <a16:creationId xmlns:a16="http://schemas.microsoft.com/office/drawing/2014/main" id="{D7E3BA69-9911-439A-A1D6-62AFE296E502}"/>
              </a:ext>
            </a:extLst>
          </p:cNvPr>
          <p:cNvSpPr>
            <a:spLocks noGrp="1"/>
          </p:cNvSpPr>
          <p:nvPr>
            <p:ph type="ftr" sz="quarter" idx="11"/>
          </p:nvPr>
        </p:nvSpPr>
        <p:spPr>
          <a:xfrm>
            <a:off x="1828800" y="6525954"/>
            <a:ext cx="8534400" cy="365125"/>
          </a:xfrm>
          <a:prstGeom prst="rect">
            <a:avLst/>
          </a:prstGeom>
        </p:spPr>
        <p:txBody>
          <a:bodyPr/>
          <a:lstStyle>
            <a:lvl1pPr>
              <a:defRPr>
                <a:solidFill>
                  <a:schemeClr val="bg2"/>
                </a:solidFill>
              </a:defRPr>
            </a:lvl1pPr>
          </a:lstStyle>
          <a:p>
            <a:r>
              <a:rPr lang="en-US"/>
              <a:t>TITLE</a:t>
            </a:r>
          </a:p>
        </p:txBody>
      </p:sp>
      <p:sp>
        <p:nvSpPr>
          <p:cNvPr id="11" name="スライド番号プレースホルダー 5">
            <a:extLst>
              <a:ext uri="{FF2B5EF4-FFF2-40B4-BE49-F238E27FC236}">
                <a16:creationId xmlns:a16="http://schemas.microsoft.com/office/drawing/2014/main" id="{9D7EA20A-E4A5-4192-8294-370D76DF6117}"/>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
        <p:nvSpPr>
          <p:cNvPr id="12" name="タイトル 1">
            <a:extLst>
              <a:ext uri="{FF2B5EF4-FFF2-40B4-BE49-F238E27FC236}">
                <a16:creationId xmlns:a16="http://schemas.microsoft.com/office/drawing/2014/main" id="{D2E8080C-668E-4DC8-9C37-C1D6CB505069}"/>
              </a:ext>
            </a:extLst>
          </p:cNvPr>
          <p:cNvSpPr>
            <a:spLocks noGrp="1"/>
          </p:cNvSpPr>
          <p:nvPr>
            <p:ph type="title"/>
          </p:nvPr>
        </p:nvSpPr>
        <p:spPr>
          <a:xfrm>
            <a:off x="169607" y="153885"/>
            <a:ext cx="8793418" cy="549275"/>
          </a:xfrm>
          <a:prstGeom prst="rect">
            <a:avLst/>
          </a:prstGeom>
        </p:spPr>
        <p:txBody>
          <a:bodyPr>
            <a:normAutofit/>
          </a:bodyPr>
          <a:lstStyle>
            <a:lvl1pPr>
              <a:defRPr sz="3200">
                <a:solidFill>
                  <a:srgbClr val="003057"/>
                </a:solidFill>
              </a:defRPr>
            </a:lvl1pPr>
          </a:lstStyle>
          <a:p>
            <a:r>
              <a:rPr lang="en-US" altLang="ja-JP"/>
              <a:t>Click to edit Master title style</a:t>
            </a:r>
            <a:endParaRPr lang="en-US" dirty="0"/>
          </a:p>
        </p:txBody>
      </p:sp>
      <p:cxnSp>
        <p:nvCxnSpPr>
          <p:cNvPr id="13" name="直線コネクタ 9">
            <a:extLst>
              <a:ext uri="{FF2B5EF4-FFF2-40B4-BE49-F238E27FC236}">
                <a16:creationId xmlns:a16="http://schemas.microsoft.com/office/drawing/2014/main" id="{8719B9AE-6CFD-4E91-9F3C-AA435480D316}"/>
              </a:ext>
            </a:extLst>
          </p:cNvPr>
          <p:cNvCxnSpPr>
            <a:cxnSpLocks/>
          </p:cNvCxnSpPr>
          <p:nvPr userDrawn="1"/>
        </p:nvCxnSpPr>
        <p:spPr>
          <a:xfrm>
            <a:off x="162233" y="766917"/>
            <a:ext cx="8800792" cy="0"/>
          </a:xfrm>
          <a:prstGeom prst="line">
            <a:avLst/>
          </a:prstGeom>
          <a:ln w="28575">
            <a:solidFill>
              <a:srgbClr val="BCAF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17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日付プレースホルダー 3">
            <a:extLst>
              <a:ext uri="{FF2B5EF4-FFF2-40B4-BE49-F238E27FC236}">
                <a16:creationId xmlns:a16="http://schemas.microsoft.com/office/drawing/2014/main" id="{75A2C7FA-4A76-4326-9DBC-53E702B95681}"/>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56B8EFB0-3155-4C5D-B615-6ADDD8B6401F}" type="datetime1">
              <a:rPr lang="en-US" smtClean="0"/>
              <a:t>2/6/2023</a:t>
            </a:fld>
            <a:endParaRPr lang="en-US"/>
          </a:p>
        </p:txBody>
      </p:sp>
      <p:sp>
        <p:nvSpPr>
          <p:cNvPr id="6" name="フッター プレースホルダー 4">
            <a:extLst>
              <a:ext uri="{FF2B5EF4-FFF2-40B4-BE49-F238E27FC236}">
                <a16:creationId xmlns:a16="http://schemas.microsoft.com/office/drawing/2014/main" id="{F54F0D01-1245-493E-A78C-30A47DF845A9}"/>
              </a:ext>
            </a:extLst>
          </p:cNvPr>
          <p:cNvSpPr>
            <a:spLocks noGrp="1"/>
          </p:cNvSpPr>
          <p:nvPr>
            <p:ph type="ftr" sz="quarter" idx="11"/>
          </p:nvPr>
        </p:nvSpPr>
        <p:spPr>
          <a:xfrm>
            <a:off x="2238103" y="6525954"/>
            <a:ext cx="7715794" cy="365125"/>
          </a:xfrm>
          <a:prstGeom prst="rect">
            <a:avLst/>
          </a:prstGeom>
        </p:spPr>
        <p:txBody>
          <a:bodyPr/>
          <a:lstStyle>
            <a:lvl1pPr>
              <a:defRPr>
                <a:solidFill>
                  <a:schemeClr val="bg2"/>
                </a:solidFill>
              </a:defRPr>
            </a:lvl1pPr>
          </a:lstStyle>
          <a:p>
            <a:r>
              <a:rPr lang="en-US"/>
              <a:t>TITLE</a:t>
            </a:r>
          </a:p>
        </p:txBody>
      </p:sp>
      <p:sp>
        <p:nvSpPr>
          <p:cNvPr id="7" name="スライド番号プレースホルダー 5">
            <a:extLst>
              <a:ext uri="{FF2B5EF4-FFF2-40B4-BE49-F238E27FC236}">
                <a16:creationId xmlns:a16="http://schemas.microsoft.com/office/drawing/2014/main" id="{1B14FDF3-8A6C-4789-BA62-93335C8C7426}"/>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339859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7A928A-E98A-4B62-A7CC-A51A5E5209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ltLang="ja-JP"/>
              <a:t>Click to edit Master title style</a:t>
            </a:r>
            <a:endParaRPr lang="en-US"/>
          </a:p>
        </p:txBody>
      </p:sp>
      <p:sp>
        <p:nvSpPr>
          <p:cNvPr id="3" name="コンテンツ プレースホルダー 2">
            <a:extLst>
              <a:ext uri="{FF2B5EF4-FFF2-40B4-BE49-F238E27FC236}">
                <a16:creationId xmlns:a16="http://schemas.microsoft.com/office/drawing/2014/main" id="{21280848-3412-4F10-A1C7-3220E737D10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テキスト プレースホルダー 3">
            <a:extLst>
              <a:ext uri="{FF2B5EF4-FFF2-40B4-BE49-F238E27FC236}">
                <a16:creationId xmlns:a16="http://schemas.microsoft.com/office/drawing/2014/main" id="{F05137B0-87F2-4A6C-BE3D-A53E46A9F13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ltLang="ja-JP"/>
              <a:t>Edit Master text styles</a:t>
            </a:r>
          </a:p>
        </p:txBody>
      </p:sp>
      <p:sp>
        <p:nvSpPr>
          <p:cNvPr id="8" name="日付プレースホルダー 3">
            <a:extLst>
              <a:ext uri="{FF2B5EF4-FFF2-40B4-BE49-F238E27FC236}">
                <a16:creationId xmlns:a16="http://schemas.microsoft.com/office/drawing/2014/main" id="{41DC0740-4B79-4E46-AD4B-3C39EA263EBE}"/>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5D15B716-8D42-4184-AF62-35C64C9FCA71}" type="datetime1">
              <a:rPr lang="en-US" smtClean="0"/>
              <a:t>2/6/2023</a:t>
            </a:fld>
            <a:endParaRPr lang="en-US"/>
          </a:p>
        </p:txBody>
      </p:sp>
      <p:sp>
        <p:nvSpPr>
          <p:cNvPr id="9" name="フッター プレースホルダー 4">
            <a:extLst>
              <a:ext uri="{FF2B5EF4-FFF2-40B4-BE49-F238E27FC236}">
                <a16:creationId xmlns:a16="http://schemas.microsoft.com/office/drawing/2014/main" id="{C87DBEF5-6DDF-450B-9C75-B6854DEF63B8}"/>
              </a:ext>
            </a:extLst>
          </p:cNvPr>
          <p:cNvSpPr>
            <a:spLocks noGrp="1"/>
          </p:cNvSpPr>
          <p:nvPr>
            <p:ph type="ftr" sz="quarter" idx="11"/>
          </p:nvPr>
        </p:nvSpPr>
        <p:spPr>
          <a:xfrm>
            <a:off x="1872343" y="6525954"/>
            <a:ext cx="8447314" cy="365125"/>
          </a:xfrm>
          <a:prstGeom prst="rect">
            <a:avLst/>
          </a:prstGeom>
        </p:spPr>
        <p:txBody>
          <a:bodyPr/>
          <a:lstStyle>
            <a:lvl1pPr>
              <a:defRPr>
                <a:solidFill>
                  <a:schemeClr val="bg2"/>
                </a:solidFill>
              </a:defRPr>
            </a:lvl1pPr>
          </a:lstStyle>
          <a:p>
            <a:r>
              <a:rPr lang="en-US"/>
              <a:t>TITLE</a:t>
            </a:r>
          </a:p>
        </p:txBody>
      </p:sp>
      <p:sp>
        <p:nvSpPr>
          <p:cNvPr id="10" name="スライド番号プレースホルダー 5">
            <a:extLst>
              <a:ext uri="{FF2B5EF4-FFF2-40B4-BE49-F238E27FC236}">
                <a16:creationId xmlns:a16="http://schemas.microsoft.com/office/drawing/2014/main" id="{496DC3FD-DA6A-4CD5-9435-EE6BF53A82F0}"/>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125840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D0A0EE-0996-436A-9383-568518FD1F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ltLang="ja-JP"/>
              <a:t>Click to edit Master title style</a:t>
            </a:r>
            <a:endParaRPr lang="en-US"/>
          </a:p>
        </p:txBody>
      </p:sp>
      <p:sp>
        <p:nvSpPr>
          <p:cNvPr id="3" name="図プレースホルダー 2">
            <a:extLst>
              <a:ext uri="{FF2B5EF4-FFF2-40B4-BE49-F238E27FC236}">
                <a16:creationId xmlns:a16="http://schemas.microsoft.com/office/drawing/2014/main" id="{FB65FA90-4A6F-443B-AC57-96FA63F032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ja-JP"/>
              <a:t>Click icon to add picture</a:t>
            </a:r>
            <a:endParaRPr lang="en-US"/>
          </a:p>
        </p:txBody>
      </p:sp>
      <p:sp>
        <p:nvSpPr>
          <p:cNvPr id="4" name="テキスト プレースホルダー 3">
            <a:extLst>
              <a:ext uri="{FF2B5EF4-FFF2-40B4-BE49-F238E27FC236}">
                <a16:creationId xmlns:a16="http://schemas.microsoft.com/office/drawing/2014/main" id="{495DD031-90CD-4965-8A86-2B26A1DA106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ltLang="ja-JP"/>
              <a:t>Edit Master text styles</a:t>
            </a:r>
          </a:p>
        </p:txBody>
      </p:sp>
      <p:sp>
        <p:nvSpPr>
          <p:cNvPr id="8" name="日付プレースホルダー 3">
            <a:extLst>
              <a:ext uri="{FF2B5EF4-FFF2-40B4-BE49-F238E27FC236}">
                <a16:creationId xmlns:a16="http://schemas.microsoft.com/office/drawing/2014/main" id="{57F95384-6FCF-4D59-BE7F-530252A6A113}"/>
              </a:ext>
            </a:extLst>
          </p:cNvPr>
          <p:cNvSpPr>
            <a:spLocks noGrp="1"/>
          </p:cNvSpPr>
          <p:nvPr>
            <p:ph type="dt" sz="half" idx="10"/>
          </p:nvPr>
        </p:nvSpPr>
        <p:spPr>
          <a:xfrm>
            <a:off x="169607" y="6523340"/>
            <a:ext cx="2743200" cy="365125"/>
          </a:xfrm>
          <a:prstGeom prst="rect">
            <a:avLst/>
          </a:prstGeom>
        </p:spPr>
        <p:txBody>
          <a:bodyPr/>
          <a:lstStyle>
            <a:lvl1pPr>
              <a:defRPr>
                <a:solidFill>
                  <a:schemeClr val="bg2"/>
                </a:solidFill>
              </a:defRPr>
            </a:lvl1pPr>
          </a:lstStyle>
          <a:p>
            <a:fld id="{F7B7042A-035C-4731-9AED-48B0738884D3}" type="datetime1">
              <a:rPr lang="en-US" smtClean="0"/>
              <a:t>2/6/2023</a:t>
            </a:fld>
            <a:endParaRPr lang="en-US"/>
          </a:p>
        </p:txBody>
      </p:sp>
      <p:sp>
        <p:nvSpPr>
          <p:cNvPr id="9" name="フッター プレースホルダー 4">
            <a:extLst>
              <a:ext uri="{FF2B5EF4-FFF2-40B4-BE49-F238E27FC236}">
                <a16:creationId xmlns:a16="http://schemas.microsoft.com/office/drawing/2014/main" id="{609F6D4E-4F40-41EF-ABAE-EE8C2CEF8ACD}"/>
              </a:ext>
            </a:extLst>
          </p:cNvPr>
          <p:cNvSpPr>
            <a:spLocks noGrp="1"/>
          </p:cNvSpPr>
          <p:nvPr>
            <p:ph type="ftr" sz="quarter" idx="11"/>
          </p:nvPr>
        </p:nvSpPr>
        <p:spPr>
          <a:xfrm>
            <a:off x="2072640" y="6525954"/>
            <a:ext cx="8046720" cy="365125"/>
          </a:xfrm>
          <a:prstGeom prst="rect">
            <a:avLst/>
          </a:prstGeom>
        </p:spPr>
        <p:txBody>
          <a:bodyPr/>
          <a:lstStyle>
            <a:lvl1pPr>
              <a:defRPr>
                <a:solidFill>
                  <a:schemeClr val="bg2"/>
                </a:solidFill>
              </a:defRPr>
            </a:lvl1pPr>
          </a:lstStyle>
          <a:p>
            <a:r>
              <a:rPr lang="en-US"/>
              <a:t>TITLE</a:t>
            </a:r>
          </a:p>
        </p:txBody>
      </p:sp>
      <p:sp>
        <p:nvSpPr>
          <p:cNvPr id="10" name="スライド番号プレースホルダー 5">
            <a:extLst>
              <a:ext uri="{FF2B5EF4-FFF2-40B4-BE49-F238E27FC236}">
                <a16:creationId xmlns:a16="http://schemas.microsoft.com/office/drawing/2014/main" id="{6516CDB3-1CF8-428E-849A-BDF4F514FCA6}"/>
              </a:ext>
            </a:extLst>
          </p:cNvPr>
          <p:cNvSpPr>
            <a:spLocks noGrp="1"/>
          </p:cNvSpPr>
          <p:nvPr>
            <p:ph type="sldNum" sz="quarter" idx="12"/>
          </p:nvPr>
        </p:nvSpPr>
        <p:spPr>
          <a:xfrm>
            <a:off x="9291483" y="6523340"/>
            <a:ext cx="2743200" cy="365125"/>
          </a:xfrm>
          <a:prstGeom prst="rect">
            <a:avLst/>
          </a:prstGeom>
        </p:spPr>
        <p:txBody>
          <a:bodyPr/>
          <a:lstStyle>
            <a:lvl1pPr>
              <a:defRPr>
                <a:solidFill>
                  <a:schemeClr val="bg2"/>
                </a:solidFill>
              </a:defRPr>
            </a:lvl1pPr>
          </a:lstStyle>
          <a:p>
            <a:fld id="{55CAAC15-AF11-47AB-8CC6-2B061A5FE65E}" type="slidenum">
              <a:rPr lang="en-US" smtClean="0"/>
              <a:t>‹#›</a:t>
            </a:fld>
            <a:endParaRPr lang="en-US"/>
          </a:p>
        </p:txBody>
      </p:sp>
    </p:spTree>
    <p:extLst>
      <p:ext uri="{BB962C8B-B14F-4D97-AF65-F5344CB8AC3E}">
        <p14:creationId xmlns:p14="http://schemas.microsoft.com/office/powerpoint/2010/main" val="202316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9AE55FE-832A-4452-8AD5-1E5D036E66AE}"/>
              </a:ext>
            </a:extLst>
          </p:cNvPr>
          <p:cNvSpPr>
            <a:spLocks noGrp="1"/>
          </p:cNvSpPr>
          <p:nvPr>
            <p:ph type="body" idx="1"/>
          </p:nvPr>
        </p:nvSpPr>
        <p:spPr>
          <a:xfrm>
            <a:off x="167148" y="830676"/>
            <a:ext cx="11852787" cy="5621537"/>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0" name="正方形/長方形 9">
            <a:extLst>
              <a:ext uri="{FF2B5EF4-FFF2-40B4-BE49-F238E27FC236}">
                <a16:creationId xmlns:a16="http://schemas.microsoft.com/office/drawing/2014/main" id="{1122ADB1-312D-485C-9B01-89FB1B60F170}"/>
              </a:ext>
            </a:extLst>
          </p:cNvPr>
          <p:cNvSpPr/>
          <p:nvPr/>
        </p:nvSpPr>
        <p:spPr>
          <a:xfrm>
            <a:off x="0" y="6514997"/>
            <a:ext cx="12192000" cy="343003"/>
          </a:xfrm>
          <a:prstGeom prst="rect">
            <a:avLst/>
          </a:prstGeom>
          <a:solidFill>
            <a:srgbClr val="BCA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日付プレースホルダー 3">
            <a:extLst>
              <a:ext uri="{FF2B5EF4-FFF2-40B4-BE49-F238E27FC236}">
                <a16:creationId xmlns:a16="http://schemas.microsoft.com/office/drawing/2014/main" id="{1789D930-BF13-4471-A5A6-A8B3D389C756}"/>
              </a:ext>
            </a:extLst>
          </p:cNvPr>
          <p:cNvSpPr>
            <a:spLocks noGrp="1"/>
          </p:cNvSpPr>
          <p:nvPr>
            <p:ph type="dt" sz="half" idx="2"/>
          </p:nvPr>
        </p:nvSpPr>
        <p:spPr>
          <a:xfrm>
            <a:off x="167147" y="6514997"/>
            <a:ext cx="2743200" cy="280219"/>
          </a:xfrm>
          <a:prstGeom prst="rect">
            <a:avLst/>
          </a:prstGeom>
        </p:spPr>
        <p:txBody>
          <a:bodyPr/>
          <a:lstStyle>
            <a:lvl1pPr>
              <a:defRPr sz="1400">
                <a:solidFill>
                  <a:schemeClr val="bg2"/>
                </a:solidFill>
              </a:defRPr>
            </a:lvl1pPr>
          </a:lstStyle>
          <a:p>
            <a:fld id="{35B42612-4CEE-491C-8F07-C46B574F6BBE}" type="datetime1">
              <a:rPr lang="en-US" smtClean="0"/>
              <a:t>2/6/2023</a:t>
            </a:fld>
            <a:endParaRPr lang="en-US"/>
          </a:p>
        </p:txBody>
      </p:sp>
      <p:sp>
        <p:nvSpPr>
          <p:cNvPr id="12" name="フッター プレースホルダー 4">
            <a:extLst>
              <a:ext uri="{FF2B5EF4-FFF2-40B4-BE49-F238E27FC236}">
                <a16:creationId xmlns:a16="http://schemas.microsoft.com/office/drawing/2014/main" id="{AEDBACD6-6070-4508-B121-1C3D6DA5E966}"/>
              </a:ext>
            </a:extLst>
          </p:cNvPr>
          <p:cNvSpPr>
            <a:spLocks noGrp="1"/>
          </p:cNvSpPr>
          <p:nvPr>
            <p:ph type="ftr" sz="quarter" idx="3"/>
          </p:nvPr>
        </p:nvSpPr>
        <p:spPr>
          <a:xfrm>
            <a:off x="2910347" y="6514997"/>
            <a:ext cx="6371306" cy="280219"/>
          </a:xfrm>
          <a:prstGeom prst="rect">
            <a:avLst/>
          </a:prstGeom>
        </p:spPr>
        <p:txBody>
          <a:bodyPr/>
          <a:lstStyle>
            <a:lvl1pPr algn="ctr">
              <a:defRPr sz="1400">
                <a:solidFill>
                  <a:schemeClr val="bg2"/>
                </a:solidFill>
              </a:defRPr>
            </a:lvl1pPr>
          </a:lstStyle>
          <a:p>
            <a:r>
              <a:rPr lang="en-US"/>
              <a:t>TITLE</a:t>
            </a:r>
            <a:endParaRPr lang="en-US" dirty="0"/>
          </a:p>
        </p:txBody>
      </p:sp>
      <p:sp>
        <p:nvSpPr>
          <p:cNvPr id="13" name="スライド番号プレースホルダー 5">
            <a:extLst>
              <a:ext uri="{FF2B5EF4-FFF2-40B4-BE49-F238E27FC236}">
                <a16:creationId xmlns:a16="http://schemas.microsoft.com/office/drawing/2014/main" id="{FDE35ADC-E211-443D-A71A-71E982A0391E}"/>
              </a:ext>
            </a:extLst>
          </p:cNvPr>
          <p:cNvSpPr>
            <a:spLocks noGrp="1"/>
          </p:cNvSpPr>
          <p:nvPr>
            <p:ph type="sldNum" sz="quarter" idx="4"/>
          </p:nvPr>
        </p:nvSpPr>
        <p:spPr>
          <a:xfrm>
            <a:off x="9276735" y="6514997"/>
            <a:ext cx="2743200" cy="280219"/>
          </a:xfrm>
          <a:prstGeom prst="rect">
            <a:avLst/>
          </a:prstGeom>
        </p:spPr>
        <p:txBody>
          <a:bodyPr/>
          <a:lstStyle>
            <a:lvl1pPr algn="r">
              <a:defRPr sz="1400">
                <a:solidFill>
                  <a:schemeClr val="bg2"/>
                </a:solidFill>
              </a:defRPr>
            </a:lvl1pPr>
          </a:lstStyle>
          <a:p>
            <a:fld id="{55CAAC15-AF11-47AB-8CC6-2B061A5FE65E}" type="slidenum">
              <a:rPr lang="en-US" smtClean="0"/>
              <a:t>‹#›</a:t>
            </a:fld>
            <a:endParaRPr lang="en-US"/>
          </a:p>
        </p:txBody>
      </p:sp>
      <p:pic>
        <p:nvPicPr>
          <p:cNvPr id="4" name="図 3" descr="ロゴ が含まれている画像&#10;&#10;自動的に生成された説明">
            <a:extLst>
              <a:ext uri="{FF2B5EF4-FFF2-40B4-BE49-F238E27FC236}">
                <a16:creationId xmlns:a16="http://schemas.microsoft.com/office/drawing/2014/main" id="{31C1FF43-1D9C-4235-ACD5-BC4288E2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040150" y="108924"/>
            <a:ext cx="1676400" cy="593725"/>
          </a:xfrm>
          <a:prstGeom prst="rect">
            <a:avLst/>
          </a:prstGeom>
        </p:spPr>
      </p:pic>
      <p:pic>
        <p:nvPicPr>
          <p:cNvPr id="7" name="Graphic 6">
            <a:extLst>
              <a:ext uri="{FF2B5EF4-FFF2-40B4-BE49-F238E27FC236}">
                <a16:creationId xmlns:a16="http://schemas.microsoft.com/office/drawing/2014/main" id="{DEF17640-07CE-4A36-BCAD-72313B0BA39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82680" y="245991"/>
            <a:ext cx="1237255" cy="319592"/>
          </a:xfrm>
          <a:prstGeom prst="rect">
            <a:avLst/>
          </a:prstGeom>
        </p:spPr>
      </p:pic>
    </p:spTree>
    <p:extLst>
      <p:ext uri="{BB962C8B-B14F-4D97-AF65-F5344CB8AC3E}">
        <p14:creationId xmlns:p14="http://schemas.microsoft.com/office/powerpoint/2010/main" val="60913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rgbClr val="003057"/>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003057"/>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03057"/>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rgbClr val="003057"/>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rgbClr val="003057"/>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48" y="25400"/>
            <a:ext cx="12188952" cy="6858000"/>
          </a:xfrm>
          <a:prstGeom prst="rect">
            <a:avLst/>
          </a:prstGeom>
        </p:spPr>
      </p:pic>
      <p:sp>
        <p:nvSpPr>
          <p:cNvPr id="1028" name="Rectangle 3"/>
          <p:cNvSpPr>
            <a:spLocks noGrp="1" noChangeArrowheads="1"/>
          </p:cNvSpPr>
          <p:nvPr>
            <p:ph type="body" idx="1"/>
          </p:nvPr>
        </p:nvSpPr>
        <p:spPr bwMode="auto">
          <a:xfrm>
            <a:off x="307848" y="1498600"/>
            <a:ext cx="11582400" cy="4484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userDrawn="1"/>
        </p:nvSpPr>
        <p:spPr bwMode="auto">
          <a:xfrm>
            <a:off x="1574800" y="6096000"/>
            <a:ext cx="2540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400"/>
          </a:p>
        </p:txBody>
      </p:sp>
      <p:sp>
        <p:nvSpPr>
          <p:cNvPr id="10" name="Rectangle 9"/>
          <p:cNvSpPr>
            <a:spLocks noGrp="1" noChangeArrowheads="1"/>
          </p:cNvSpPr>
          <p:nvPr userDrawn="1"/>
        </p:nvSpPr>
        <p:spPr bwMode="auto">
          <a:xfrm>
            <a:off x="4241800" y="6096000"/>
            <a:ext cx="386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400"/>
          </a:p>
        </p:txBody>
      </p:sp>
      <p:sp>
        <p:nvSpPr>
          <p:cNvPr id="12" name="Rectangle 4"/>
          <p:cNvSpPr>
            <a:spLocks noGrp="1" noChangeArrowheads="1"/>
          </p:cNvSpPr>
          <p:nvPr>
            <p:ph type="dt" sz="half" idx="2"/>
          </p:nvPr>
        </p:nvSpPr>
        <p:spPr>
          <a:xfrm>
            <a:off x="1600200" y="6172201"/>
            <a:ext cx="2133600" cy="216887"/>
          </a:xfrm>
          <a:prstGeom prst="rect">
            <a:avLst/>
          </a:prstGeom>
          <a:ln/>
        </p:spPr>
        <p:txBody>
          <a:bodyPr/>
          <a:lstStyle>
            <a:lvl1pPr>
              <a:defRPr sz="1400"/>
            </a:lvl1pPr>
          </a:lstStyle>
          <a:p>
            <a:pPr>
              <a:defRPr/>
            </a:pPr>
            <a:endParaRPr lang="en-US"/>
          </a:p>
        </p:txBody>
      </p:sp>
      <p:sp>
        <p:nvSpPr>
          <p:cNvPr id="13" name="Rectangle 5"/>
          <p:cNvSpPr>
            <a:spLocks noGrp="1" noChangeArrowheads="1"/>
          </p:cNvSpPr>
          <p:nvPr>
            <p:ph type="ftr" sz="quarter" idx="3"/>
          </p:nvPr>
        </p:nvSpPr>
        <p:spPr>
          <a:xfrm>
            <a:off x="3810000" y="6184511"/>
            <a:ext cx="2819400" cy="216887"/>
          </a:xfrm>
          <a:prstGeom prst="rect">
            <a:avLst/>
          </a:prstGeom>
          <a:ln/>
        </p:spPr>
        <p:txBody>
          <a:bodyPr/>
          <a:lstStyle>
            <a:lvl1pPr>
              <a:defRPr sz="1400"/>
            </a:lvl1pPr>
          </a:lstStyle>
          <a:p>
            <a:pPr>
              <a:defRPr/>
            </a:pPr>
            <a:endParaRPr lang="en-US"/>
          </a:p>
        </p:txBody>
      </p:sp>
      <p:sp>
        <p:nvSpPr>
          <p:cNvPr id="14" name="Rectangle 6"/>
          <p:cNvSpPr>
            <a:spLocks noGrp="1" noChangeArrowheads="1"/>
          </p:cNvSpPr>
          <p:nvPr>
            <p:ph type="sldNum" sz="quarter" idx="4"/>
          </p:nvPr>
        </p:nvSpPr>
        <p:spPr>
          <a:xfrm>
            <a:off x="292100" y="6186664"/>
            <a:ext cx="12192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a:p>
        </p:txBody>
      </p:sp>
      <p:sp>
        <p:nvSpPr>
          <p:cNvPr id="15" name="Rectangle 14"/>
          <p:cNvSpPr/>
          <p:nvPr userDrawn="1"/>
        </p:nvSpPr>
        <p:spPr bwMode="auto">
          <a:xfrm>
            <a:off x="0" y="0"/>
            <a:ext cx="12192000" cy="990600"/>
          </a:xfrm>
          <a:prstGeom prst="rect">
            <a:avLst/>
          </a:prstGeom>
          <a:solidFill>
            <a:srgbClr val="1B3D6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304800" y="192264"/>
            <a:ext cx="1158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b="1" kern="0">
                <a:solidFill>
                  <a:schemeClr val="bg1"/>
                </a:solidFill>
              </a:rPr>
              <a:t>Presentation Title</a:t>
            </a:r>
          </a:p>
        </p:txBody>
      </p:sp>
    </p:spTree>
    <p:extLst>
      <p:ext uri="{BB962C8B-B14F-4D97-AF65-F5344CB8AC3E}">
        <p14:creationId xmlns:p14="http://schemas.microsoft.com/office/powerpoint/2010/main" val="19127720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marL="0" marR="0" indent="0" algn="ctr" defTabSz="1219170" rtl="0" eaLnBrk="0" fontAlgn="base" latinLnBrk="0" hangingPunct="0">
        <a:lnSpc>
          <a:spcPct val="100000"/>
        </a:lnSpc>
        <a:spcBef>
          <a:spcPct val="0"/>
        </a:spcBef>
        <a:spcAft>
          <a:spcPct val="0"/>
        </a:spcAft>
        <a:buClrTx/>
        <a:buSzTx/>
        <a:buFontTx/>
        <a:buNone/>
        <a:tabLst/>
        <a:defRPr sz="3733">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189" algn="l" rtl="0" fontAlgn="base">
        <a:spcBef>
          <a:spcPct val="0"/>
        </a:spcBef>
        <a:spcAft>
          <a:spcPct val="0"/>
        </a:spcAft>
        <a:defRPr sz="2400">
          <a:solidFill>
            <a:schemeClr val="tx2"/>
          </a:solidFill>
          <a:latin typeface="Arial" charset="0"/>
          <a:ea typeface="ＭＳ Ｐゴシック" pitchFamily="80" charset="-128"/>
        </a:defRPr>
      </a:lvl6pPr>
      <a:lvl7pPr marL="914377" algn="l" rtl="0" fontAlgn="base">
        <a:spcBef>
          <a:spcPct val="0"/>
        </a:spcBef>
        <a:spcAft>
          <a:spcPct val="0"/>
        </a:spcAft>
        <a:defRPr sz="2400">
          <a:solidFill>
            <a:schemeClr val="tx2"/>
          </a:solidFill>
          <a:latin typeface="Arial" charset="0"/>
          <a:ea typeface="ＭＳ Ｐゴシック" pitchFamily="80" charset="-128"/>
        </a:defRPr>
      </a:lvl7pPr>
      <a:lvl8pPr marL="1371566" algn="l" rtl="0" fontAlgn="base">
        <a:spcBef>
          <a:spcPct val="0"/>
        </a:spcBef>
        <a:spcAft>
          <a:spcPct val="0"/>
        </a:spcAft>
        <a:defRPr sz="2400">
          <a:solidFill>
            <a:schemeClr val="tx2"/>
          </a:solidFill>
          <a:latin typeface="Arial" charset="0"/>
          <a:ea typeface="ＭＳ Ｐゴシック" pitchFamily="80" charset="-128"/>
        </a:defRPr>
      </a:lvl8pPr>
      <a:lvl9pPr marL="1828754" algn="l" rtl="0" fontAlgn="base">
        <a:spcBef>
          <a:spcPct val="0"/>
        </a:spcBef>
        <a:spcAft>
          <a:spcPct val="0"/>
        </a:spcAft>
        <a:defRPr sz="2400">
          <a:solidFill>
            <a:schemeClr val="tx2"/>
          </a:solidFill>
          <a:latin typeface="Arial" charset="0"/>
          <a:ea typeface="ＭＳ Ｐゴシック" pitchFamily="80" charset="-128"/>
        </a:defRPr>
      </a:lvl9pPr>
    </p:titleStyle>
    <p:bodyStyle>
      <a:lvl1pPr marL="457189" indent="-457189" algn="l" rtl="0" eaLnBrk="0" fontAlgn="base" hangingPunct="0">
        <a:spcBef>
          <a:spcPct val="20000"/>
        </a:spcBef>
        <a:spcAft>
          <a:spcPct val="0"/>
        </a:spcAft>
        <a:buClr>
          <a:srgbClr val="1B3D6C"/>
        </a:buClr>
        <a:buFont typeface="Wingdings" charset="2"/>
        <a:buChar char="Ø"/>
        <a:defRPr sz="3200">
          <a:solidFill>
            <a:schemeClr val="tx1"/>
          </a:solidFill>
          <a:latin typeface="Helvetica" charset="0"/>
          <a:ea typeface="Helvetica" charset="0"/>
          <a:cs typeface="Helvetica" charset="0"/>
        </a:defRPr>
      </a:lvl1pPr>
      <a:lvl2pPr marL="742932" indent="-285744" algn="l" rtl="0" eaLnBrk="0" fontAlgn="base" hangingPunct="0">
        <a:spcBef>
          <a:spcPct val="20000"/>
        </a:spcBef>
        <a:spcAft>
          <a:spcPct val="0"/>
        </a:spcAft>
        <a:buClr>
          <a:srgbClr val="1B3D6C"/>
        </a:buClr>
        <a:buFont typeface="Wingdings" charset="2"/>
        <a:buChar char="Ø"/>
        <a:defRPr sz="2800">
          <a:solidFill>
            <a:schemeClr val="tx1"/>
          </a:solidFill>
          <a:latin typeface="Helvetica" charset="0"/>
          <a:ea typeface="Helvetica" charset="0"/>
          <a:cs typeface="Helvetica" charset="0"/>
        </a:defRPr>
      </a:lvl2pPr>
      <a:lvl3pPr marL="1142971" indent="-228594"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3pPr>
      <a:lvl4pPr marL="1600160" indent="-228594" algn="l" rtl="0" eaLnBrk="0" fontAlgn="base" hangingPunct="0">
        <a:spcBef>
          <a:spcPct val="20000"/>
        </a:spcBef>
        <a:spcAft>
          <a:spcPct val="0"/>
        </a:spcAft>
        <a:buClr>
          <a:srgbClr val="1B3D6C"/>
        </a:buClr>
        <a:buFont typeface="Wingdings" charset="2"/>
        <a:buChar char="Ø"/>
        <a:defRPr sz="2000">
          <a:solidFill>
            <a:schemeClr val="tx1"/>
          </a:solidFill>
          <a:latin typeface="Helvetica" charset="0"/>
          <a:ea typeface="Helvetica" charset="0"/>
          <a:cs typeface="Helvetica" charset="0"/>
        </a:defRPr>
      </a:lvl4pPr>
      <a:lvl5pPr marL="2057349" indent="-228594" algn="l" rtl="0" eaLnBrk="0" fontAlgn="base" hangingPunct="0">
        <a:spcBef>
          <a:spcPct val="20000"/>
        </a:spcBef>
        <a:spcAft>
          <a:spcPct val="0"/>
        </a:spcAft>
        <a:buClr>
          <a:srgbClr val="1B3D6C"/>
        </a:buClr>
        <a:buFont typeface="Wingdings" charset="2"/>
        <a:buChar char="Ø"/>
        <a:defRPr sz="2000">
          <a:solidFill>
            <a:schemeClr val="tx1"/>
          </a:solidFill>
          <a:latin typeface="Helvetica" charset="0"/>
          <a:ea typeface="Helvetica" charset="0"/>
          <a:cs typeface="Helvetica" charset="0"/>
        </a:defRPr>
      </a:lvl5pPr>
      <a:lvl6pPr marL="2514537" indent="-228594" algn="l" rtl="0" fontAlgn="base">
        <a:spcBef>
          <a:spcPct val="20000"/>
        </a:spcBef>
        <a:spcAft>
          <a:spcPct val="0"/>
        </a:spcAft>
        <a:buFont typeface="Times" pitchFamily="80" charset="0"/>
        <a:buChar char="•"/>
        <a:defRPr sz="2000">
          <a:solidFill>
            <a:schemeClr val="tx1"/>
          </a:solidFill>
          <a:latin typeface="+mn-lt"/>
          <a:ea typeface="+mn-ea"/>
        </a:defRPr>
      </a:lvl6pPr>
      <a:lvl7pPr marL="2971726" indent="-228594" algn="l" rtl="0" fontAlgn="base">
        <a:spcBef>
          <a:spcPct val="20000"/>
        </a:spcBef>
        <a:spcAft>
          <a:spcPct val="0"/>
        </a:spcAft>
        <a:buFont typeface="Times" pitchFamily="80" charset="0"/>
        <a:buChar char="•"/>
        <a:defRPr sz="2000">
          <a:solidFill>
            <a:schemeClr val="tx1"/>
          </a:solidFill>
          <a:latin typeface="+mn-lt"/>
          <a:ea typeface="+mn-ea"/>
        </a:defRPr>
      </a:lvl7pPr>
      <a:lvl8pPr marL="3428914" indent="-228594" algn="l" rtl="0" fontAlgn="base">
        <a:spcBef>
          <a:spcPct val="20000"/>
        </a:spcBef>
        <a:spcAft>
          <a:spcPct val="0"/>
        </a:spcAft>
        <a:buFont typeface="Times" pitchFamily="80" charset="0"/>
        <a:buChar char="•"/>
        <a:defRPr sz="2000">
          <a:solidFill>
            <a:schemeClr val="tx1"/>
          </a:solidFill>
          <a:latin typeface="+mn-lt"/>
          <a:ea typeface="+mn-ea"/>
        </a:defRPr>
      </a:lvl8pPr>
      <a:lvl9pPr marL="3886103" indent="-228594" algn="l" rtl="0" fontAlgn="base">
        <a:spcBef>
          <a:spcPct val="20000"/>
        </a:spcBef>
        <a:spcAft>
          <a:spcPct val="0"/>
        </a:spcAft>
        <a:buFont typeface="Times" pitchFamily="80" charset="0"/>
        <a:buChar char="•"/>
        <a:defRPr sz="2000">
          <a:solidFill>
            <a:schemeClr val="tx1"/>
          </a:solidFill>
          <a:latin typeface="+mn-lt"/>
          <a:ea typeface="+mn-ea"/>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25A7-7AD1-41FE-AFB4-C5E9F9263398}"/>
              </a:ext>
            </a:extLst>
          </p:cNvPr>
          <p:cNvSpPr>
            <a:spLocks noGrp="1"/>
          </p:cNvSpPr>
          <p:nvPr>
            <p:ph type="ctrTitle"/>
          </p:nvPr>
        </p:nvSpPr>
        <p:spPr>
          <a:xfrm>
            <a:off x="478172" y="1122363"/>
            <a:ext cx="11291582" cy="2387600"/>
          </a:xfrm>
        </p:spPr>
        <p:txBody>
          <a:bodyPr/>
          <a:lstStyle/>
          <a:p>
            <a:r>
              <a:rPr lang="en-US" sz="4800" dirty="0"/>
              <a:t>A Heuristic Method for Determining Payload-to-Vehicle Assignment &amp; Launch Order for Multi-Vehicle Exploration Campaigns</a:t>
            </a:r>
          </a:p>
        </p:txBody>
      </p:sp>
      <p:sp>
        <p:nvSpPr>
          <p:cNvPr id="3" name="Subtitle 2">
            <a:extLst>
              <a:ext uri="{FF2B5EF4-FFF2-40B4-BE49-F238E27FC236}">
                <a16:creationId xmlns:a16="http://schemas.microsoft.com/office/drawing/2014/main" id="{3AC84D9E-17F4-4A50-9C95-B49044BEBC90}"/>
              </a:ext>
            </a:extLst>
          </p:cNvPr>
          <p:cNvSpPr>
            <a:spLocks noGrp="1"/>
          </p:cNvSpPr>
          <p:nvPr>
            <p:ph type="subTitle" idx="1"/>
          </p:nvPr>
        </p:nvSpPr>
        <p:spPr/>
        <p:txBody>
          <a:bodyPr/>
          <a:lstStyle/>
          <a:p>
            <a:r>
              <a:rPr lang="en-US" dirty="0"/>
              <a:t>Nick Gollins, </a:t>
            </a:r>
            <a:r>
              <a:rPr lang="en-US" dirty="0" err="1"/>
              <a:t>Masafumi</a:t>
            </a:r>
            <a:r>
              <a:rPr lang="en-US" dirty="0"/>
              <a:t> </a:t>
            </a:r>
            <a:r>
              <a:rPr lang="en-US" dirty="0" err="1"/>
              <a:t>Isaji</a:t>
            </a:r>
            <a:r>
              <a:rPr lang="en-US" dirty="0"/>
              <a:t>, Yuri Shimane, and Koki Ho</a:t>
            </a:r>
          </a:p>
          <a:p>
            <a:endParaRPr lang="en-US" dirty="0"/>
          </a:p>
        </p:txBody>
      </p:sp>
      <p:sp>
        <p:nvSpPr>
          <p:cNvPr id="4" name="Date Placeholder 3">
            <a:extLst>
              <a:ext uri="{FF2B5EF4-FFF2-40B4-BE49-F238E27FC236}">
                <a16:creationId xmlns:a16="http://schemas.microsoft.com/office/drawing/2014/main" id="{3969E94F-9023-40EF-B15E-05F4EEC33DEB}"/>
              </a:ext>
            </a:extLst>
          </p:cNvPr>
          <p:cNvSpPr>
            <a:spLocks noGrp="1"/>
          </p:cNvSpPr>
          <p:nvPr>
            <p:ph type="dt" sz="half" idx="10"/>
          </p:nvPr>
        </p:nvSpPr>
        <p:spPr/>
        <p:txBody>
          <a:bodyPr/>
          <a:lstStyle/>
          <a:p>
            <a:fld id="{2B2534D0-C1C7-41B2-A441-5B176D9BFA86}" type="datetime1">
              <a:rPr lang="en-US" smtClean="0"/>
              <a:t>2/6/2023</a:t>
            </a:fld>
            <a:endParaRPr lang="en-US"/>
          </a:p>
        </p:txBody>
      </p:sp>
      <p:sp>
        <p:nvSpPr>
          <p:cNvPr id="5" name="Footer Placeholder 4">
            <a:extLst>
              <a:ext uri="{FF2B5EF4-FFF2-40B4-BE49-F238E27FC236}">
                <a16:creationId xmlns:a16="http://schemas.microsoft.com/office/drawing/2014/main" id="{294F587B-6246-461F-AFA3-56DA2114D8FD}"/>
              </a:ext>
            </a:extLst>
          </p:cNvPr>
          <p:cNvSpPr>
            <a:spLocks noGrp="1"/>
          </p:cNvSpPr>
          <p:nvPr>
            <p:ph type="ftr" sz="quarter" idx="11"/>
          </p:nvPr>
        </p:nvSpPr>
        <p:spPr>
          <a:xfrm>
            <a:off x="1191237" y="6525954"/>
            <a:ext cx="10393959" cy="365125"/>
          </a:xfrm>
        </p:spPr>
        <p:txBody>
          <a:bodyPr/>
          <a:lstStyle/>
          <a:p>
            <a:r>
              <a:rPr lang="en-US" dirty="0"/>
              <a:t>A Heuristic Method for Determining Payload-to-Vehicle Assignment &amp; Launch Order for Multi-Vehicle Exploration Campaigns</a:t>
            </a:r>
          </a:p>
        </p:txBody>
      </p:sp>
      <p:sp>
        <p:nvSpPr>
          <p:cNvPr id="6" name="Slide Number Placeholder 5">
            <a:extLst>
              <a:ext uri="{FF2B5EF4-FFF2-40B4-BE49-F238E27FC236}">
                <a16:creationId xmlns:a16="http://schemas.microsoft.com/office/drawing/2014/main" id="{57D33023-183F-48DC-AEB9-AD4FF980D789}"/>
              </a:ext>
            </a:extLst>
          </p:cNvPr>
          <p:cNvSpPr>
            <a:spLocks noGrp="1"/>
          </p:cNvSpPr>
          <p:nvPr>
            <p:ph type="sldNum" sz="quarter" idx="12"/>
          </p:nvPr>
        </p:nvSpPr>
        <p:spPr/>
        <p:txBody>
          <a:bodyPr/>
          <a:lstStyle/>
          <a:p>
            <a:fld id="{55CAAC15-AF11-47AB-8CC6-2B061A5FE65E}" type="slidenum">
              <a:rPr lang="en-US" smtClean="0"/>
              <a:t>1</a:t>
            </a:fld>
            <a:endParaRPr lang="en-US"/>
          </a:p>
        </p:txBody>
      </p:sp>
    </p:spTree>
    <p:extLst>
      <p:ext uri="{BB962C8B-B14F-4D97-AF65-F5344CB8AC3E}">
        <p14:creationId xmlns:p14="http://schemas.microsoft.com/office/powerpoint/2010/main" val="11659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BF7C-FF47-41D9-A2A4-37C8EDF4A76C}"/>
              </a:ext>
            </a:extLst>
          </p:cNvPr>
          <p:cNvSpPr>
            <a:spLocks noGrp="1"/>
          </p:cNvSpPr>
          <p:nvPr>
            <p:ph type="title"/>
          </p:nvPr>
        </p:nvSpPr>
        <p:spPr/>
        <p:txBody>
          <a:bodyPr/>
          <a:lstStyle/>
          <a:p>
            <a:r>
              <a:rPr lang="en-US" dirty="0"/>
              <a:t>Overall Structure</a:t>
            </a:r>
          </a:p>
        </p:txBody>
      </p:sp>
      <p:pic>
        <p:nvPicPr>
          <p:cNvPr id="7" name="Content Placeholder 6">
            <a:extLst>
              <a:ext uri="{FF2B5EF4-FFF2-40B4-BE49-F238E27FC236}">
                <a16:creationId xmlns:a16="http://schemas.microsoft.com/office/drawing/2014/main" id="{E1432E75-B6A1-4A13-99A1-6B15A746B2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917" y="1866107"/>
            <a:ext cx="11582400" cy="3750204"/>
          </a:xfrm>
        </p:spPr>
      </p:pic>
      <p:sp>
        <p:nvSpPr>
          <p:cNvPr id="4" name="Slide Number Placeholder 3">
            <a:extLst>
              <a:ext uri="{FF2B5EF4-FFF2-40B4-BE49-F238E27FC236}">
                <a16:creationId xmlns:a16="http://schemas.microsoft.com/office/drawing/2014/main" id="{9C4285D2-A873-4392-A82A-04C8A287353C}"/>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10</a:t>
            </a:fld>
            <a:endParaRPr lang="en-US">
              <a:solidFill>
                <a:srgbClr val="000000"/>
              </a:solidFill>
              <a:latin typeface="Arial" charset="0"/>
              <a:ea typeface="ＭＳ Ｐゴシック" charset="-128"/>
              <a:cs typeface="Arial" charset="0"/>
            </a:endParaRPr>
          </a:p>
        </p:txBody>
      </p:sp>
    </p:spTree>
    <p:extLst>
      <p:ext uri="{BB962C8B-B14F-4D97-AF65-F5344CB8AC3E}">
        <p14:creationId xmlns:p14="http://schemas.microsoft.com/office/powerpoint/2010/main" val="685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F608-32DF-44FE-B58C-62C026192BE1}"/>
              </a:ext>
            </a:extLst>
          </p:cNvPr>
          <p:cNvSpPr>
            <a:spLocks noGrp="1"/>
          </p:cNvSpPr>
          <p:nvPr>
            <p:ph type="title"/>
          </p:nvPr>
        </p:nvSpPr>
        <p:spPr/>
        <p:txBody>
          <a:bodyPr/>
          <a:lstStyle/>
          <a:p>
            <a:r>
              <a:rPr lang="en-US" dirty="0"/>
              <a:t>Metaheuristics</a:t>
            </a:r>
          </a:p>
        </p:txBody>
      </p:sp>
      <p:sp>
        <p:nvSpPr>
          <p:cNvPr id="3" name="Content Placeholder 2">
            <a:extLst>
              <a:ext uri="{FF2B5EF4-FFF2-40B4-BE49-F238E27FC236}">
                <a16:creationId xmlns:a16="http://schemas.microsoft.com/office/drawing/2014/main" id="{A73C78DC-C855-4C3E-A88E-5DF1D62D4F25}"/>
              </a:ext>
            </a:extLst>
          </p:cNvPr>
          <p:cNvSpPr>
            <a:spLocks noGrp="1"/>
          </p:cNvSpPr>
          <p:nvPr>
            <p:ph idx="1"/>
          </p:nvPr>
        </p:nvSpPr>
        <p:spPr>
          <a:xfrm>
            <a:off x="307849" y="1498600"/>
            <a:ext cx="4274692" cy="2175933"/>
          </a:xfrm>
        </p:spPr>
        <p:txBody>
          <a:bodyPr/>
          <a:lstStyle/>
          <a:p>
            <a:r>
              <a:rPr lang="en-US" sz="2667" dirty="0"/>
              <a:t>A metaheuristic algorithm can be used to efficiently explore new demand matrices.</a:t>
            </a:r>
          </a:p>
          <a:p>
            <a:r>
              <a:rPr lang="en-US" sz="2667" dirty="0"/>
              <a:t>In particular, the “</a:t>
            </a:r>
            <a:r>
              <a:rPr lang="en-US" sz="2667" dirty="0" err="1"/>
              <a:t>pygmo</a:t>
            </a:r>
            <a:r>
              <a:rPr lang="en-US" sz="2667" dirty="0"/>
              <a:t>” Simple Genetic Algorithm was used.</a:t>
            </a:r>
          </a:p>
        </p:txBody>
      </p:sp>
      <p:sp>
        <p:nvSpPr>
          <p:cNvPr id="4" name="Slide Number Placeholder 3">
            <a:extLst>
              <a:ext uri="{FF2B5EF4-FFF2-40B4-BE49-F238E27FC236}">
                <a16:creationId xmlns:a16="http://schemas.microsoft.com/office/drawing/2014/main" id="{DFC5B044-17D8-4323-B0D6-1B245C368BD3}"/>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11</a:t>
            </a:fld>
            <a:endParaRPr lang="en-US">
              <a:solidFill>
                <a:srgbClr val="000000"/>
              </a:solidFill>
              <a:latin typeface="Arial" charset="0"/>
              <a:ea typeface="ＭＳ Ｐゴシック" charset="-128"/>
              <a:cs typeface="Arial" charset="0"/>
            </a:endParaRPr>
          </a:p>
        </p:txBody>
      </p:sp>
      <p:pic>
        <p:nvPicPr>
          <p:cNvPr id="7" name="Picture 6">
            <a:extLst>
              <a:ext uri="{FF2B5EF4-FFF2-40B4-BE49-F238E27FC236}">
                <a16:creationId xmlns:a16="http://schemas.microsoft.com/office/drawing/2014/main" id="{8E3CA5EA-9F97-4321-875F-CD73CB9C759D}"/>
              </a:ext>
            </a:extLst>
          </p:cNvPr>
          <p:cNvPicPr>
            <a:picLocks noChangeAspect="1"/>
          </p:cNvPicPr>
          <p:nvPr/>
        </p:nvPicPr>
        <p:blipFill>
          <a:blip r:embed="rId3"/>
          <a:stretch>
            <a:fillRect/>
          </a:stretch>
        </p:blipFill>
        <p:spPr>
          <a:xfrm>
            <a:off x="6166792" y="1695294"/>
            <a:ext cx="4699000" cy="764335"/>
          </a:xfrm>
          <a:prstGeom prst="rect">
            <a:avLst/>
          </a:prstGeom>
        </p:spPr>
      </p:pic>
      <p:pic>
        <p:nvPicPr>
          <p:cNvPr id="8" name="Picture 7">
            <a:extLst>
              <a:ext uri="{FF2B5EF4-FFF2-40B4-BE49-F238E27FC236}">
                <a16:creationId xmlns:a16="http://schemas.microsoft.com/office/drawing/2014/main" id="{E7C7D46E-BD7B-47A7-ACD0-1826B5BD5551}"/>
              </a:ext>
            </a:extLst>
          </p:cNvPr>
          <p:cNvPicPr>
            <a:picLocks noChangeAspect="1"/>
          </p:cNvPicPr>
          <p:nvPr/>
        </p:nvPicPr>
        <p:blipFill>
          <a:blip r:embed="rId4"/>
          <a:stretch>
            <a:fillRect/>
          </a:stretch>
        </p:blipFill>
        <p:spPr>
          <a:xfrm>
            <a:off x="6378946" y="2633269"/>
            <a:ext cx="4274692" cy="2142328"/>
          </a:xfrm>
          <a:prstGeom prst="rect">
            <a:avLst/>
          </a:prstGeom>
        </p:spPr>
      </p:pic>
    </p:spTree>
    <p:extLst>
      <p:ext uri="{BB962C8B-B14F-4D97-AF65-F5344CB8AC3E}">
        <p14:creationId xmlns:p14="http://schemas.microsoft.com/office/powerpoint/2010/main" val="94340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F608-32DF-44FE-B58C-62C026192BE1}"/>
              </a:ext>
            </a:extLst>
          </p:cNvPr>
          <p:cNvSpPr>
            <a:spLocks noGrp="1"/>
          </p:cNvSpPr>
          <p:nvPr>
            <p:ph type="title"/>
          </p:nvPr>
        </p:nvSpPr>
        <p:spPr/>
        <p:txBody>
          <a:bodyPr/>
          <a:lstStyle/>
          <a:p>
            <a:r>
              <a:rPr lang="en-US" dirty="0"/>
              <a:t>Metaheuristics: Constraints</a:t>
            </a:r>
          </a:p>
        </p:txBody>
      </p:sp>
      <p:sp>
        <p:nvSpPr>
          <p:cNvPr id="4" name="Slide Number Placeholder 3">
            <a:extLst>
              <a:ext uri="{FF2B5EF4-FFF2-40B4-BE49-F238E27FC236}">
                <a16:creationId xmlns:a16="http://schemas.microsoft.com/office/drawing/2014/main" id="{DFC5B044-17D8-4323-B0D6-1B245C368BD3}"/>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12</a:t>
            </a:fld>
            <a:endParaRPr lang="en-US">
              <a:solidFill>
                <a:srgbClr val="00000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6330F42E-4717-D432-0D7A-8F3609B50B8F}"/>
              </a:ext>
            </a:extLst>
          </p:cNvPr>
          <p:cNvSpPr txBox="1"/>
          <p:nvPr/>
        </p:nvSpPr>
        <p:spPr>
          <a:xfrm>
            <a:off x="196646" y="1392909"/>
            <a:ext cx="4570033" cy="3702873"/>
          </a:xfrm>
          <a:prstGeom prst="rect">
            <a:avLst/>
          </a:prstGeom>
          <a:noFill/>
        </p:spPr>
        <p:txBody>
          <a:bodyPr wrap="square" rtlCol="0">
            <a:spAutoFit/>
          </a:bodyPr>
          <a:lstStyle/>
          <a:p>
            <a:pPr defTabSz="1219170" fontAlgn="base">
              <a:spcBef>
                <a:spcPct val="0"/>
              </a:spcBef>
              <a:spcAft>
                <a:spcPct val="0"/>
              </a:spcAft>
            </a:pPr>
            <a:r>
              <a:rPr lang="en-US" sz="2133" dirty="0">
                <a:solidFill>
                  <a:srgbClr val="000000"/>
                </a:solidFill>
                <a:latin typeface="Arial" panose="020B0604020202020204" pitchFamily="34" charset="0"/>
                <a:ea typeface="ＭＳ Ｐゴシック" charset="-128"/>
                <a:cs typeface="Arial" charset="0"/>
              </a:rPr>
              <a:t>The 𝑐</a:t>
            </a:r>
            <a:r>
              <a:rPr lang="en-US" sz="2133" baseline="-25000" dirty="0">
                <a:solidFill>
                  <a:srgbClr val="000000"/>
                </a:solidFill>
                <a:latin typeface="Arial" panose="020B0604020202020204" pitchFamily="34" charset="0"/>
                <a:ea typeface="ＭＳ Ｐゴシック" charset="-128"/>
                <a:cs typeface="Arial" charset="0"/>
              </a:rPr>
              <a:t>1</a:t>
            </a:r>
            <a:r>
              <a:rPr lang="en-US" sz="2133" dirty="0">
                <a:solidFill>
                  <a:srgbClr val="000000"/>
                </a:solidFill>
                <a:latin typeface="Arial" panose="020B0604020202020204" pitchFamily="34" charset="0"/>
                <a:ea typeface="ＭＳ Ｐゴシック" charset="-128"/>
                <a:cs typeface="Arial" charset="0"/>
              </a:rPr>
              <a:t> and 𝑐</a:t>
            </a:r>
            <a:r>
              <a:rPr lang="en-US" sz="2133" baseline="-25000" dirty="0">
                <a:solidFill>
                  <a:srgbClr val="000000"/>
                </a:solidFill>
                <a:latin typeface="Arial" panose="020B0604020202020204" pitchFamily="34" charset="0"/>
                <a:ea typeface="ＭＳ Ｐゴシック" charset="-128"/>
                <a:cs typeface="Arial" charset="0"/>
              </a:rPr>
              <a:t>2</a:t>
            </a:r>
            <a:r>
              <a:rPr lang="en-US" sz="2133" dirty="0">
                <a:solidFill>
                  <a:srgbClr val="000000"/>
                </a:solidFill>
                <a:latin typeface="Arial" panose="020B0604020202020204" pitchFamily="34" charset="0"/>
                <a:ea typeface="ＭＳ Ｐゴシック" charset="-128"/>
                <a:cs typeface="Arial" charset="0"/>
              </a:rPr>
              <a:t> constraints ensure that a payload can only launch if its assigned vehicle is available at that time index.</a:t>
            </a:r>
            <a:br>
              <a:rPr lang="en-US" sz="2133" dirty="0">
                <a:solidFill>
                  <a:srgbClr val="000000"/>
                </a:solidFill>
                <a:latin typeface="Arial" charset="0"/>
                <a:ea typeface="ＭＳ Ｐゴシック" charset="-128"/>
                <a:cs typeface="Arial" charset="0"/>
              </a:rPr>
            </a:br>
            <a:br>
              <a:rPr lang="en-US" sz="2133" dirty="0">
                <a:solidFill>
                  <a:srgbClr val="000000"/>
                </a:solidFill>
                <a:latin typeface="Arial" charset="0"/>
                <a:ea typeface="ＭＳ Ｐゴシック" charset="-128"/>
                <a:cs typeface="Arial" charset="0"/>
              </a:rPr>
            </a:br>
            <a:r>
              <a:rPr lang="en-US" sz="2133" dirty="0">
                <a:solidFill>
                  <a:srgbClr val="000000"/>
                </a:solidFill>
                <a:latin typeface="Arial" panose="020B0604020202020204" pitchFamily="34" charset="0"/>
                <a:ea typeface="ＭＳ Ｐゴシック" charset="-128"/>
                <a:cs typeface="Arial" charset="0"/>
              </a:rPr>
              <a:t>𝑡</a:t>
            </a:r>
            <a:r>
              <a:rPr lang="en-US" sz="2133" baseline="-25000" dirty="0">
                <a:solidFill>
                  <a:srgbClr val="000000"/>
                </a:solidFill>
                <a:latin typeface="Arial" panose="020B0604020202020204" pitchFamily="34" charset="0"/>
                <a:ea typeface="ＭＳ Ｐゴシック" charset="-128"/>
                <a:cs typeface="Arial" charset="0"/>
              </a:rPr>
              <a:t>𝐿</a:t>
            </a:r>
            <a:r>
              <a:rPr lang="en-US" sz="2133" dirty="0">
                <a:solidFill>
                  <a:srgbClr val="000000"/>
                </a:solidFill>
                <a:latin typeface="Arial" panose="020B0604020202020204" pitchFamily="34" charset="0"/>
                <a:ea typeface="ＭＳ Ｐゴシック" charset="-128"/>
                <a:cs typeface="Arial" charset="0"/>
              </a:rPr>
              <a:t>(𝑣) is the lower bound on the time availability of vehicle 𝑣. 𝑡</a:t>
            </a:r>
            <a:r>
              <a:rPr lang="en-US" sz="2133" baseline="-25000" dirty="0">
                <a:solidFill>
                  <a:srgbClr val="000000"/>
                </a:solidFill>
                <a:latin typeface="Arial" panose="020B0604020202020204" pitchFamily="34" charset="0"/>
                <a:ea typeface="ＭＳ Ｐゴシック" charset="-128"/>
                <a:cs typeface="Arial" charset="0"/>
              </a:rPr>
              <a:t>𝐹</a:t>
            </a:r>
            <a:r>
              <a:rPr lang="en-US" sz="2133" dirty="0">
                <a:solidFill>
                  <a:srgbClr val="000000"/>
                </a:solidFill>
                <a:latin typeface="Arial" panose="020B0604020202020204" pitchFamily="34" charset="0"/>
                <a:ea typeface="ＭＳ Ｐゴシック" charset="-128"/>
                <a:cs typeface="Arial" charset="0"/>
              </a:rPr>
              <a:t>(𝑣) is the minimum time between launches</a:t>
            </a:r>
            <a:br>
              <a:rPr lang="en-US" sz="2133" dirty="0">
                <a:solidFill>
                  <a:srgbClr val="000000"/>
                </a:solidFill>
                <a:latin typeface="Arial" charset="0"/>
                <a:ea typeface="ＭＳ Ｐゴシック" charset="-128"/>
                <a:cs typeface="Arial" charset="0"/>
              </a:rPr>
            </a:br>
            <a:r>
              <a:rPr lang="en-US" sz="2133" dirty="0">
                <a:solidFill>
                  <a:srgbClr val="000000"/>
                </a:solidFill>
                <a:latin typeface="Arial" panose="020B0604020202020204" pitchFamily="34" charset="0"/>
                <a:ea typeface="ＭＳ Ｐゴシック" charset="-128"/>
                <a:cs typeface="Arial" charset="0"/>
              </a:rPr>
              <a:t>(maximum launch frequency) of vehicle 𝑣.</a:t>
            </a:r>
            <a:br>
              <a:rPr lang="en-US" sz="2133" dirty="0">
                <a:solidFill>
                  <a:srgbClr val="000000"/>
                </a:solidFill>
                <a:latin typeface="Arial" charset="0"/>
                <a:ea typeface="ＭＳ Ｐゴシック" charset="-128"/>
                <a:cs typeface="Arial" charset="0"/>
              </a:rPr>
            </a:br>
            <a:endParaRPr lang="en-GB" sz="2133" dirty="0">
              <a:solidFill>
                <a:srgbClr val="000000"/>
              </a:solidFill>
              <a:latin typeface="Arial" charset="0"/>
              <a:ea typeface="ＭＳ Ｐゴシック" charset="-128"/>
              <a:cs typeface="Arial" charset="0"/>
            </a:endParaRPr>
          </a:p>
        </p:txBody>
      </p:sp>
      <p:pic>
        <p:nvPicPr>
          <p:cNvPr id="6" name="Picture 5">
            <a:extLst>
              <a:ext uri="{FF2B5EF4-FFF2-40B4-BE49-F238E27FC236}">
                <a16:creationId xmlns:a16="http://schemas.microsoft.com/office/drawing/2014/main" id="{2D2F8BE4-ACE3-3C3E-57CD-9939B87EBC8B}"/>
              </a:ext>
            </a:extLst>
          </p:cNvPr>
          <p:cNvPicPr>
            <a:picLocks noChangeAspect="1"/>
          </p:cNvPicPr>
          <p:nvPr/>
        </p:nvPicPr>
        <p:blipFill>
          <a:blip r:embed="rId3"/>
          <a:stretch>
            <a:fillRect/>
          </a:stretch>
        </p:blipFill>
        <p:spPr>
          <a:xfrm>
            <a:off x="4688712" y="1392908"/>
            <a:ext cx="7306643" cy="3276600"/>
          </a:xfrm>
          <a:prstGeom prst="rect">
            <a:avLst/>
          </a:prstGeom>
        </p:spPr>
      </p:pic>
      <p:sp>
        <p:nvSpPr>
          <p:cNvPr id="7" name="TextBox 6">
            <a:extLst>
              <a:ext uri="{FF2B5EF4-FFF2-40B4-BE49-F238E27FC236}">
                <a16:creationId xmlns:a16="http://schemas.microsoft.com/office/drawing/2014/main" id="{AE3AD551-6141-C4CB-9366-CD881B794670}"/>
              </a:ext>
            </a:extLst>
          </p:cNvPr>
          <p:cNvSpPr txBox="1"/>
          <p:nvPr/>
        </p:nvSpPr>
        <p:spPr>
          <a:xfrm>
            <a:off x="196645" y="5252257"/>
            <a:ext cx="11019995" cy="748795"/>
          </a:xfrm>
          <a:prstGeom prst="rect">
            <a:avLst/>
          </a:prstGeom>
          <a:noFill/>
        </p:spPr>
        <p:txBody>
          <a:bodyPr wrap="square" rtlCol="0">
            <a:spAutoFit/>
          </a:bodyPr>
          <a:lstStyle/>
          <a:p>
            <a:pPr defTabSz="1219170" fontAlgn="base">
              <a:spcBef>
                <a:spcPct val="0"/>
              </a:spcBef>
              <a:spcAft>
                <a:spcPct val="0"/>
              </a:spcAft>
            </a:pPr>
            <a:r>
              <a:rPr lang="en-US" sz="2133" dirty="0">
                <a:solidFill>
                  <a:srgbClr val="000000"/>
                </a:solidFill>
                <a:latin typeface="Arial" panose="020B0604020202020204" pitchFamily="34" charset="0"/>
                <a:ea typeface="ＭＳ Ｐゴシック" charset="-128"/>
                <a:cs typeface="Arial" charset="0"/>
              </a:rPr>
              <a:t>Constraints 𝑐</a:t>
            </a:r>
            <a:r>
              <a:rPr lang="en-US" sz="2133" baseline="-25000" dirty="0">
                <a:solidFill>
                  <a:srgbClr val="000000"/>
                </a:solidFill>
                <a:latin typeface="Arial" panose="020B0604020202020204" pitchFamily="34" charset="0"/>
                <a:ea typeface="ＭＳ Ｐゴシック" charset="-128"/>
                <a:cs typeface="Arial" charset="0"/>
              </a:rPr>
              <a:t>3</a:t>
            </a:r>
            <a:r>
              <a:rPr lang="en-US" sz="2133" dirty="0">
                <a:solidFill>
                  <a:srgbClr val="000000"/>
                </a:solidFill>
                <a:latin typeface="Arial" panose="020B0604020202020204" pitchFamily="34" charset="0"/>
                <a:ea typeface="ＭＳ Ｐゴシック" charset="-128"/>
                <a:cs typeface="Arial" charset="0"/>
              </a:rPr>
              <a:t>, 𝑐</a:t>
            </a:r>
            <a:r>
              <a:rPr lang="en-US" sz="2133" baseline="-25000" dirty="0">
                <a:solidFill>
                  <a:srgbClr val="000000"/>
                </a:solidFill>
                <a:latin typeface="Arial" panose="020B0604020202020204" pitchFamily="34" charset="0"/>
                <a:ea typeface="ＭＳ Ｐゴシック" charset="-128"/>
                <a:cs typeface="Arial" charset="0"/>
              </a:rPr>
              <a:t>4</a:t>
            </a:r>
            <a:r>
              <a:rPr lang="en-US" sz="2133" dirty="0">
                <a:solidFill>
                  <a:srgbClr val="000000"/>
                </a:solidFill>
                <a:latin typeface="Arial" panose="020B0604020202020204" pitchFamily="34" charset="0"/>
                <a:ea typeface="ＭＳ Ｐゴシック" charset="-128"/>
                <a:cs typeface="Arial" charset="0"/>
              </a:rPr>
              <a:t> and 𝑐</a:t>
            </a:r>
            <a:r>
              <a:rPr lang="en-US" sz="2133" baseline="-25000" dirty="0">
                <a:solidFill>
                  <a:srgbClr val="000000"/>
                </a:solidFill>
                <a:latin typeface="Arial" panose="020B0604020202020204" pitchFamily="34" charset="0"/>
                <a:ea typeface="ＭＳ Ｐゴシック" charset="-128"/>
                <a:cs typeface="Arial" charset="0"/>
              </a:rPr>
              <a:t>5</a:t>
            </a:r>
            <a:r>
              <a:rPr lang="en-US" sz="2133" dirty="0">
                <a:solidFill>
                  <a:srgbClr val="000000"/>
                </a:solidFill>
                <a:latin typeface="Arial" panose="020B0604020202020204" pitchFamily="34" charset="0"/>
                <a:ea typeface="ＭＳ Ｐゴシック" charset="-128"/>
                <a:cs typeface="Arial" charset="0"/>
              </a:rPr>
              <a:t> define payload sequencing constraints, corresponding to the sets of soft (P) and strict (Q) precursor payload, and strict co-payload (C) requirements.</a:t>
            </a:r>
            <a:endParaRPr lang="en-GB" sz="2133" dirty="0">
              <a:solidFill>
                <a:srgbClr val="000000"/>
              </a:solidFill>
              <a:latin typeface="Arial" charset="0"/>
              <a:ea typeface="ＭＳ Ｐゴシック" charset="-128"/>
              <a:cs typeface="Arial" charset="0"/>
            </a:endParaRPr>
          </a:p>
        </p:txBody>
      </p:sp>
    </p:spTree>
    <p:extLst>
      <p:ext uri="{BB962C8B-B14F-4D97-AF65-F5344CB8AC3E}">
        <p14:creationId xmlns:p14="http://schemas.microsoft.com/office/powerpoint/2010/main" val="1594210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06088F4-D3E6-162F-9D34-9CCD80FB7326}"/>
              </a:ext>
            </a:extLst>
          </p:cNvPr>
          <p:cNvPicPr>
            <a:picLocks noGrp="1" noChangeAspect="1"/>
          </p:cNvPicPr>
          <p:nvPr>
            <p:ph sz="half" idx="1"/>
          </p:nvPr>
        </p:nvPicPr>
        <p:blipFill>
          <a:blip r:embed="rId3"/>
          <a:stretch>
            <a:fillRect/>
          </a:stretch>
        </p:blipFill>
        <p:spPr>
          <a:xfrm>
            <a:off x="304800" y="1950213"/>
            <a:ext cx="5283200" cy="3592575"/>
          </a:xfrm>
          <a:noFill/>
        </p:spPr>
      </p:pic>
      <p:sp>
        <p:nvSpPr>
          <p:cNvPr id="11" name="Content Placeholder 2">
            <a:extLst>
              <a:ext uri="{FF2B5EF4-FFF2-40B4-BE49-F238E27FC236}">
                <a16:creationId xmlns:a16="http://schemas.microsoft.com/office/drawing/2014/main" id="{1D6F29F0-1FA2-2107-D54B-1637D13FACF1}"/>
              </a:ext>
            </a:extLst>
          </p:cNvPr>
          <p:cNvSpPr>
            <a:spLocks noGrp="1"/>
          </p:cNvSpPr>
          <p:nvPr>
            <p:ph sz="half" idx="2"/>
          </p:nvPr>
        </p:nvSpPr>
        <p:spPr>
          <a:xfrm>
            <a:off x="5994400" y="2139500"/>
            <a:ext cx="5892800" cy="2823825"/>
          </a:xfrm>
        </p:spPr>
        <p:txBody>
          <a:bodyPr/>
          <a:lstStyle/>
          <a:p>
            <a:r>
              <a:rPr lang="en-US" dirty="0"/>
              <a:t>The logistics flow is modelled in a partially-static time expanded network.</a:t>
            </a:r>
          </a:p>
          <a:p>
            <a:r>
              <a:rPr lang="en-US" dirty="0"/>
              <a:t>Flows happen instantaneously within single time steps, but can be held-over to the next step.</a:t>
            </a:r>
          </a:p>
        </p:txBody>
      </p:sp>
      <p:sp>
        <p:nvSpPr>
          <p:cNvPr id="4" name="Slide Number Placeholder 3">
            <a:extLst>
              <a:ext uri="{FF2B5EF4-FFF2-40B4-BE49-F238E27FC236}">
                <a16:creationId xmlns:a16="http://schemas.microsoft.com/office/drawing/2014/main" id="{73E98E83-5A1B-185C-6B14-CEE37CE31769}"/>
              </a:ext>
            </a:extLst>
          </p:cNvPr>
          <p:cNvSpPr>
            <a:spLocks noGrp="1"/>
          </p:cNvSpPr>
          <p:nvPr>
            <p:ph type="sldNum" sz="quarter" idx="12"/>
          </p:nvPr>
        </p:nvSpPr>
        <p:spPr>
          <a:xfrm>
            <a:off x="304800" y="6172200"/>
            <a:ext cx="1219200" cy="228600"/>
          </a:xfrm>
        </p:spPr>
        <p:txBody>
          <a:bodyPr>
            <a:normAutofit/>
          </a:bodyPr>
          <a:lstStyle/>
          <a:p>
            <a:pPr defTabSz="1219170" fontAlgn="base">
              <a:lnSpc>
                <a:spcPct val="90000"/>
              </a:lnSpc>
              <a:spcBef>
                <a:spcPct val="0"/>
              </a:spcBef>
              <a:spcAft>
                <a:spcPts val="800"/>
              </a:spcAft>
              <a:defRPr/>
            </a:pPr>
            <a:fld id="{B586D440-F702-449A-AAC2-9ACFF17038B8}" type="slidenum">
              <a:rPr lang="en-US" sz="667">
                <a:solidFill>
                  <a:srgbClr val="000000"/>
                </a:solidFill>
                <a:latin typeface="Arial" charset="0"/>
                <a:ea typeface="ＭＳ Ｐゴシック" charset="-128"/>
                <a:cs typeface="Arial" charset="0"/>
              </a:rPr>
              <a:pPr defTabSz="1219170" fontAlgn="base">
                <a:lnSpc>
                  <a:spcPct val="90000"/>
                </a:lnSpc>
                <a:spcBef>
                  <a:spcPct val="0"/>
                </a:spcBef>
                <a:spcAft>
                  <a:spcPts val="800"/>
                </a:spcAft>
                <a:defRPr/>
              </a:pPr>
              <a:t>13</a:t>
            </a:fld>
            <a:endParaRPr lang="en-US" sz="667">
              <a:solidFill>
                <a:srgbClr val="000000"/>
              </a:solidFill>
              <a:latin typeface="Arial" charset="0"/>
              <a:ea typeface="ＭＳ Ｐゴシック" charset="-128"/>
              <a:cs typeface="Arial" charset="0"/>
            </a:endParaRPr>
          </a:p>
        </p:txBody>
      </p:sp>
      <p:sp>
        <p:nvSpPr>
          <p:cNvPr id="2" name="Title 1">
            <a:extLst>
              <a:ext uri="{FF2B5EF4-FFF2-40B4-BE49-F238E27FC236}">
                <a16:creationId xmlns:a16="http://schemas.microsoft.com/office/drawing/2014/main" id="{D286A690-32EC-CCBD-A821-6B50B23DAC5F}"/>
              </a:ext>
            </a:extLst>
          </p:cNvPr>
          <p:cNvSpPr>
            <a:spLocks noGrp="1"/>
          </p:cNvSpPr>
          <p:nvPr>
            <p:ph type="title"/>
          </p:nvPr>
        </p:nvSpPr>
        <p:spPr>
          <a:xfrm>
            <a:off x="304800" y="192264"/>
            <a:ext cx="11582400" cy="685800"/>
          </a:xfrm>
        </p:spPr>
        <p:txBody>
          <a:bodyPr wrap="square" anchor="ctr">
            <a:normAutofit/>
          </a:bodyPr>
          <a:lstStyle/>
          <a:p>
            <a:pPr>
              <a:lnSpc>
                <a:spcPct val="90000"/>
              </a:lnSpc>
            </a:pPr>
            <a:r>
              <a:rPr lang="en-GB" dirty="0"/>
              <a:t>MILP Logistics Model</a:t>
            </a:r>
            <a:endParaRPr lang="en-GB"/>
          </a:p>
        </p:txBody>
      </p:sp>
    </p:spTree>
    <p:extLst>
      <p:ext uri="{BB962C8B-B14F-4D97-AF65-F5344CB8AC3E}">
        <p14:creationId xmlns:p14="http://schemas.microsoft.com/office/powerpoint/2010/main" val="3370916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14</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1: CLPS Vehicles</a:t>
            </a:r>
            <a:endParaRPr lang="en-GB" dirty="0"/>
          </a:p>
        </p:txBody>
      </p:sp>
      <p:pic>
        <p:nvPicPr>
          <p:cNvPr id="7" name="Content Placeholder 6">
            <a:extLst>
              <a:ext uri="{FF2B5EF4-FFF2-40B4-BE49-F238E27FC236}">
                <a16:creationId xmlns:a16="http://schemas.microsoft.com/office/drawing/2014/main" id="{A98E8DBA-1AFD-8572-B2D0-482D28109F2A}"/>
              </a:ext>
            </a:extLst>
          </p:cNvPr>
          <p:cNvPicPr>
            <a:picLocks noGrp="1" noChangeAspect="1"/>
          </p:cNvPicPr>
          <p:nvPr>
            <p:ph sz="half" idx="1"/>
          </p:nvPr>
        </p:nvPicPr>
        <p:blipFill>
          <a:blip r:embed="rId3"/>
          <a:stretch>
            <a:fillRect/>
          </a:stretch>
        </p:blipFill>
        <p:spPr>
          <a:xfrm>
            <a:off x="618334" y="1372412"/>
            <a:ext cx="10955332" cy="4662115"/>
          </a:xfrm>
        </p:spPr>
      </p:pic>
      <p:sp>
        <p:nvSpPr>
          <p:cNvPr id="14" name="Rectangle 13">
            <a:extLst>
              <a:ext uri="{FF2B5EF4-FFF2-40B4-BE49-F238E27FC236}">
                <a16:creationId xmlns:a16="http://schemas.microsoft.com/office/drawing/2014/main" id="{18F2D50B-1BD5-F7AC-8B76-F63C0EAE53DA}"/>
              </a:ext>
            </a:extLst>
          </p:cNvPr>
          <p:cNvSpPr/>
          <p:nvPr/>
        </p:nvSpPr>
        <p:spPr bwMode="auto">
          <a:xfrm>
            <a:off x="3145183" y="2413037"/>
            <a:ext cx="55364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5" name="Rectangle 14">
            <a:extLst>
              <a:ext uri="{FF2B5EF4-FFF2-40B4-BE49-F238E27FC236}">
                <a16:creationId xmlns:a16="http://schemas.microsoft.com/office/drawing/2014/main" id="{E90BC81F-667D-C3BA-CC9B-10A94C489AEC}"/>
              </a:ext>
            </a:extLst>
          </p:cNvPr>
          <p:cNvSpPr/>
          <p:nvPr/>
        </p:nvSpPr>
        <p:spPr bwMode="auto">
          <a:xfrm>
            <a:off x="2838910" y="2824773"/>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6" name="Rectangle 15">
            <a:extLst>
              <a:ext uri="{FF2B5EF4-FFF2-40B4-BE49-F238E27FC236}">
                <a16:creationId xmlns:a16="http://schemas.microsoft.com/office/drawing/2014/main" id="{844FABA9-0764-1E9D-38BC-4ED814CAF443}"/>
              </a:ext>
            </a:extLst>
          </p:cNvPr>
          <p:cNvSpPr/>
          <p:nvPr/>
        </p:nvSpPr>
        <p:spPr bwMode="auto">
          <a:xfrm>
            <a:off x="3439676" y="3161753"/>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7" name="Rectangle 16">
            <a:extLst>
              <a:ext uri="{FF2B5EF4-FFF2-40B4-BE49-F238E27FC236}">
                <a16:creationId xmlns:a16="http://schemas.microsoft.com/office/drawing/2014/main" id="{88D1D920-8124-657D-6909-2B48597D10EF}"/>
              </a:ext>
            </a:extLst>
          </p:cNvPr>
          <p:cNvSpPr/>
          <p:nvPr/>
        </p:nvSpPr>
        <p:spPr bwMode="auto">
          <a:xfrm>
            <a:off x="1987826" y="3555321"/>
            <a:ext cx="965937" cy="2962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8" name="Rectangle 17">
            <a:extLst>
              <a:ext uri="{FF2B5EF4-FFF2-40B4-BE49-F238E27FC236}">
                <a16:creationId xmlns:a16="http://schemas.microsoft.com/office/drawing/2014/main" id="{131D8751-9946-DCED-7F9F-BC9252E27AF7}"/>
              </a:ext>
            </a:extLst>
          </p:cNvPr>
          <p:cNvSpPr/>
          <p:nvPr/>
        </p:nvSpPr>
        <p:spPr bwMode="auto">
          <a:xfrm>
            <a:off x="2738784" y="3892301"/>
            <a:ext cx="965937" cy="2962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9" name="Rectangle 18">
            <a:extLst>
              <a:ext uri="{FF2B5EF4-FFF2-40B4-BE49-F238E27FC236}">
                <a16:creationId xmlns:a16="http://schemas.microsoft.com/office/drawing/2014/main" id="{CA0DBA21-3621-3AC6-0C1F-9B142CE28998}"/>
              </a:ext>
            </a:extLst>
          </p:cNvPr>
          <p:cNvSpPr/>
          <p:nvPr/>
        </p:nvSpPr>
        <p:spPr bwMode="auto">
          <a:xfrm>
            <a:off x="2888974" y="4261160"/>
            <a:ext cx="965937" cy="2962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0" name="Rectangle 19">
            <a:extLst>
              <a:ext uri="{FF2B5EF4-FFF2-40B4-BE49-F238E27FC236}">
                <a16:creationId xmlns:a16="http://schemas.microsoft.com/office/drawing/2014/main" id="{0CBD4597-5B7B-376B-43AF-4734EA43423C}"/>
              </a:ext>
            </a:extLst>
          </p:cNvPr>
          <p:cNvSpPr/>
          <p:nvPr/>
        </p:nvSpPr>
        <p:spPr bwMode="auto">
          <a:xfrm>
            <a:off x="3804848" y="4630018"/>
            <a:ext cx="965937" cy="2962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1" name="Rectangle 20">
            <a:extLst>
              <a:ext uri="{FF2B5EF4-FFF2-40B4-BE49-F238E27FC236}">
                <a16:creationId xmlns:a16="http://schemas.microsoft.com/office/drawing/2014/main" id="{E2ED9FEC-93A5-18F6-0CED-3F761BC06277}"/>
              </a:ext>
            </a:extLst>
          </p:cNvPr>
          <p:cNvSpPr/>
          <p:nvPr/>
        </p:nvSpPr>
        <p:spPr bwMode="auto">
          <a:xfrm>
            <a:off x="4114065" y="4998877"/>
            <a:ext cx="965937" cy="2962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2" name="Rectangle 21">
            <a:extLst>
              <a:ext uri="{FF2B5EF4-FFF2-40B4-BE49-F238E27FC236}">
                <a16:creationId xmlns:a16="http://schemas.microsoft.com/office/drawing/2014/main" id="{C1D16F76-FDDE-1C90-CBE1-42339D2E9BA7}"/>
              </a:ext>
            </a:extLst>
          </p:cNvPr>
          <p:cNvSpPr/>
          <p:nvPr/>
        </p:nvSpPr>
        <p:spPr bwMode="auto">
          <a:xfrm>
            <a:off x="4031606" y="5368553"/>
            <a:ext cx="965937" cy="2962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3" name="Rectangle 22">
            <a:extLst>
              <a:ext uri="{FF2B5EF4-FFF2-40B4-BE49-F238E27FC236}">
                <a16:creationId xmlns:a16="http://schemas.microsoft.com/office/drawing/2014/main" id="{2A4FA525-C008-189A-7D8F-6132D1ABD7A2}"/>
              </a:ext>
            </a:extLst>
          </p:cNvPr>
          <p:cNvSpPr/>
          <p:nvPr/>
        </p:nvSpPr>
        <p:spPr bwMode="auto">
          <a:xfrm>
            <a:off x="1987826" y="3555321"/>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4" name="Rectangle 23">
            <a:extLst>
              <a:ext uri="{FF2B5EF4-FFF2-40B4-BE49-F238E27FC236}">
                <a16:creationId xmlns:a16="http://schemas.microsoft.com/office/drawing/2014/main" id="{87945649-485B-40F8-FDDF-439955A34645}"/>
              </a:ext>
            </a:extLst>
          </p:cNvPr>
          <p:cNvSpPr/>
          <p:nvPr/>
        </p:nvSpPr>
        <p:spPr bwMode="auto">
          <a:xfrm>
            <a:off x="2738784" y="3892301"/>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5" name="Rectangle 24">
            <a:extLst>
              <a:ext uri="{FF2B5EF4-FFF2-40B4-BE49-F238E27FC236}">
                <a16:creationId xmlns:a16="http://schemas.microsoft.com/office/drawing/2014/main" id="{87B4FE19-EFB5-ED6E-9362-4D578B5EFEBD}"/>
              </a:ext>
            </a:extLst>
          </p:cNvPr>
          <p:cNvSpPr/>
          <p:nvPr/>
        </p:nvSpPr>
        <p:spPr bwMode="auto">
          <a:xfrm>
            <a:off x="2888974" y="4229281"/>
            <a:ext cx="965937" cy="33017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6" name="Rectangle 25">
            <a:extLst>
              <a:ext uri="{FF2B5EF4-FFF2-40B4-BE49-F238E27FC236}">
                <a16:creationId xmlns:a16="http://schemas.microsoft.com/office/drawing/2014/main" id="{3AB9B66E-4134-AB02-7207-094992D275E7}"/>
              </a:ext>
            </a:extLst>
          </p:cNvPr>
          <p:cNvSpPr/>
          <p:nvPr/>
        </p:nvSpPr>
        <p:spPr bwMode="auto">
          <a:xfrm>
            <a:off x="3804846" y="4630017"/>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7" name="Rectangle 26">
            <a:extLst>
              <a:ext uri="{FF2B5EF4-FFF2-40B4-BE49-F238E27FC236}">
                <a16:creationId xmlns:a16="http://schemas.microsoft.com/office/drawing/2014/main" id="{485F7ACA-0B39-F0D0-52FF-1F5224B438A4}"/>
              </a:ext>
            </a:extLst>
          </p:cNvPr>
          <p:cNvSpPr/>
          <p:nvPr/>
        </p:nvSpPr>
        <p:spPr bwMode="auto">
          <a:xfrm>
            <a:off x="4114065" y="4998877"/>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8" name="Rectangle 27">
            <a:extLst>
              <a:ext uri="{FF2B5EF4-FFF2-40B4-BE49-F238E27FC236}">
                <a16:creationId xmlns:a16="http://schemas.microsoft.com/office/drawing/2014/main" id="{D33C5AA8-D7BA-3311-7198-A8E65851E623}"/>
              </a:ext>
            </a:extLst>
          </p:cNvPr>
          <p:cNvSpPr/>
          <p:nvPr/>
        </p:nvSpPr>
        <p:spPr bwMode="auto">
          <a:xfrm>
            <a:off x="4031604" y="5368553"/>
            <a:ext cx="104839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dirty="0">
              <a:solidFill>
                <a:srgbClr val="000000"/>
              </a:solidFill>
              <a:latin typeface="Arial" charset="0"/>
              <a:ea typeface="ＭＳ Ｐゴシック" pitchFamily="80" charset="-128"/>
              <a:cs typeface="Arial" charset="0"/>
            </a:endParaRPr>
          </a:p>
        </p:txBody>
      </p:sp>
    </p:spTree>
    <p:extLst>
      <p:ext uri="{BB962C8B-B14F-4D97-AF65-F5344CB8AC3E}">
        <p14:creationId xmlns:p14="http://schemas.microsoft.com/office/powerpoint/2010/main" val="359113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15</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1: CLPS Payloads</a:t>
            </a:r>
            <a:endParaRPr lang="en-GB" dirty="0"/>
          </a:p>
        </p:txBody>
      </p:sp>
      <p:pic>
        <p:nvPicPr>
          <p:cNvPr id="7" name="Content Placeholder 6">
            <a:extLst>
              <a:ext uri="{FF2B5EF4-FFF2-40B4-BE49-F238E27FC236}">
                <a16:creationId xmlns:a16="http://schemas.microsoft.com/office/drawing/2014/main" id="{23AD6150-84E8-0E5D-CE71-2EB25082A14D}"/>
              </a:ext>
            </a:extLst>
          </p:cNvPr>
          <p:cNvPicPr>
            <a:picLocks noGrp="1" noChangeAspect="1"/>
          </p:cNvPicPr>
          <p:nvPr>
            <p:ph sz="half" idx="2"/>
          </p:nvPr>
        </p:nvPicPr>
        <p:blipFill>
          <a:blip r:embed="rId3"/>
          <a:stretch>
            <a:fillRect/>
          </a:stretch>
        </p:blipFill>
        <p:spPr>
          <a:xfrm>
            <a:off x="341708" y="1561333"/>
            <a:ext cx="11508585" cy="4281735"/>
          </a:xfrm>
        </p:spPr>
      </p:pic>
      <p:sp>
        <p:nvSpPr>
          <p:cNvPr id="14" name="Rectangle 13">
            <a:extLst>
              <a:ext uri="{FF2B5EF4-FFF2-40B4-BE49-F238E27FC236}">
                <a16:creationId xmlns:a16="http://schemas.microsoft.com/office/drawing/2014/main" id="{DD9737F2-41F1-3FC8-A2D4-AABE5136A203}"/>
              </a:ext>
            </a:extLst>
          </p:cNvPr>
          <p:cNvSpPr/>
          <p:nvPr/>
        </p:nvSpPr>
        <p:spPr bwMode="auto">
          <a:xfrm>
            <a:off x="3315989" y="2123880"/>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5" name="Rectangle 14">
            <a:extLst>
              <a:ext uri="{FF2B5EF4-FFF2-40B4-BE49-F238E27FC236}">
                <a16:creationId xmlns:a16="http://schemas.microsoft.com/office/drawing/2014/main" id="{F3C44C32-69B4-0E2E-E2B0-B41181E0F235}"/>
              </a:ext>
            </a:extLst>
          </p:cNvPr>
          <p:cNvSpPr/>
          <p:nvPr/>
        </p:nvSpPr>
        <p:spPr bwMode="auto">
          <a:xfrm>
            <a:off x="2556197" y="2714485"/>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6" name="Rectangle 15">
            <a:extLst>
              <a:ext uri="{FF2B5EF4-FFF2-40B4-BE49-F238E27FC236}">
                <a16:creationId xmlns:a16="http://schemas.microsoft.com/office/drawing/2014/main" id="{BB58CD27-16BF-8D7B-2456-3CA29B312F50}"/>
              </a:ext>
            </a:extLst>
          </p:cNvPr>
          <p:cNvSpPr/>
          <p:nvPr/>
        </p:nvSpPr>
        <p:spPr bwMode="auto">
          <a:xfrm>
            <a:off x="2556197" y="3384336"/>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7" name="Rectangle 16">
            <a:extLst>
              <a:ext uri="{FF2B5EF4-FFF2-40B4-BE49-F238E27FC236}">
                <a16:creationId xmlns:a16="http://schemas.microsoft.com/office/drawing/2014/main" id="{F4C469FB-4B8F-4C3B-9FCF-1DC42BAC245E}"/>
              </a:ext>
            </a:extLst>
          </p:cNvPr>
          <p:cNvSpPr/>
          <p:nvPr/>
        </p:nvSpPr>
        <p:spPr bwMode="auto">
          <a:xfrm>
            <a:off x="3080394" y="3708286"/>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8" name="Rectangle 17">
            <a:extLst>
              <a:ext uri="{FF2B5EF4-FFF2-40B4-BE49-F238E27FC236}">
                <a16:creationId xmlns:a16="http://schemas.microsoft.com/office/drawing/2014/main" id="{CF569AAD-B8A1-165F-70F2-A05214C4888A}"/>
              </a:ext>
            </a:extLst>
          </p:cNvPr>
          <p:cNvSpPr/>
          <p:nvPr/>
        </p:nvSpPr>
        <p:spPr bwMode="auto">
          <a:xfrm>
            <a:off x="2744673" y="4056642"/>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9" name="Rectangle 18">
            <a:extLst>
              <a:ext uri="{FF2B5EF4-FFF2-40B4-BE49-F238E27FC236}">
                <a16:creationId xmlns:a16="http://schemas.microsoft.com/office/drawing/2014/main" id="{E64B31B1-0A2D-FB10-C2CD-2ECB4A16DB70}"/>
              </a:ext>
            </a:extLst>
          </p:cNvPr>
          <p:cNvSpPr/>
          <p:nvPr/>
        </p:nvSpPr>
        <p:spPr bwMode="auto">
          <a:xfrm>
            <a:off x="2744672" y="4405790"/>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0" name="Rectangle 19">
            <a:extLst>
              <a:ext uri="{FF2B5EF4-FFF2-40B4-BE49-F238E27FC236}">
                <a16:creationId xmlns:a16="http://schemas.microsoft.com/office/drawing/2014/main" id="{EACA3D48-DFBA-729C-C646-D6C99066F1ED}"/>
              </a:ext>
            </a:extLst>
          </p:cNvPr>
          <p:cNvSpPr/>
          <p:nvPr/>
        </p:nvSpPr>
        <p:spPr bwMode="auto">
          <a:xfrm>
            <a:off x="2556196" y="4712257"/>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1" name="Rectangle 20">
            <a:extLst>
              <a:ext uri="{FF2B5EF4-FFF2-40B4-BE49-F238E27FC236}">
                <a16:creationId xmlns:a16="http://schemas.microsoft.com/office/drawing/2014/main" id="{0F3E3893-2A68-4A21-9395-6A45EC72154A}"/>
              </a:ext>
            </a:extLst>
          </p:cNvPr>
          <p:cNvSpPr/>
          <p:nvPr/>
        </p:nvSpPr>
        <p:spPr bwMode="auto">
          <a:xfrm>
            <a:off x="3204128" y="5008554"/>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22" name="Rectangle 21">
            <a:extLst>
              <a:ext uri="{FF2B5EF4-FFF2-40B4-BE49-F238E27FC236}">
                <a16:creationId xmlns:a16="http://schemas.microsoft.com/office/drawing/2014/main" id="{2EAF0912-0488-EA66-0188-421C95FF2E15}"/>
              </a:ext>
            </a:extLst>
          </p:cNvPr>
          <p:cNvSpPr/>
          <p:nvPr/>
        </p:nvSpPr>
        <p:spPr bwMode="auto">
          <a:xfrm>
            <a:off x="3151073" y="5315021"/>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Tree>
    <p:extLst>
      <p:ext uri="{BB962C8B-B14F-4D97-AF65-F5344CB8AC3E}">
        <p14:creationId xmlns:p14="http://schemas.microsoft.com/office/powerpoint/2010/main" val="334049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16</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1: CLPS Baseline Timeline</a:t>
            </a:r>
            <a:endParaRPr lang="en-GB" dirty="0"/>
          </a:p>
        </p:txBody>
      </p:sp>
      <p:pic>
        <p:nvPicPr>
          <p:cNvPr id="9" name="Content Placeholder 8">
            <a:extLst>
              <a:ext uri="{FF2B5EF4-FFF2-40B4-BE49-F238E27FC236}">
                <a16:creationId xmlns:a16="http://schemas.microsoft.com/office/drawing/2014/main" id="{29958460-B33A-845D-714E-F447B74FC80F}"/>
              </a:ext>
            </a:extLst>
          </p:cNvPr>
          <p:cNvPicPr>
            <a:picLocks noGrp="1" noChangeAspect="1"/>
          </p:cNvPicPr>
          <p:nvPr>
            <p:ph sz="half" idx="1"/>
          </p:nvPr>
        </p:nvPicPr>
        <p:blipFill>
          <a:blip r:embed="rId3"/>
          <a:stretch>
            <a:fillRect/>
          </a:stretch>
        </p:blipFill>
        <p:spPr>
          <a:xfrm>
            <a:off x="1224857" y="1147252"/>
            <a:ext cx="9742287" cy="4755760"/>
          </a:xfrm>
        </p:spPr>
      </p:pic>
    </p:spTree>
    <p:extLst>
      <p:ext uri="{BB962C8B-B14F-4D97-AF65-F5344CB8AC3E}">
        <p14:creationId xmlns:p14="http://schemas.microsoft.com/office/powerpoint/2010/main" val="3554731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17</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1: CLPS Results</a:t>
            </a:r>
            <a:endParaRPr lang="en-GB" dirty="0"/>
          </a:p>
        </p:txBody>
      </p:sp>
      <p:pic>
        <p:nvPicPr>
          <p:cNvPr id="10" name="Picture 9">
            <a:extLst>
              <a:ext uri="{FF2B5EF4-FFF2-40B4-BE49-F238E27FC236}">
                <a16:creationId xmlns:a16="http://schemas.microsoft.com/office/drawing/2014/main" id="{5D7C5EC6-5B2B-DAC4-3CA3-B498126CB472}"/>
              </a:ext>
            </a:extLst>
          </p:cNvPr>
          <p:cNvPicPr>
            <a:picLocks noChangeAspect="1"/>
          </p:cNvPicPr>
          <p:nvPr/>
        </p:nvPicPr>
        <p:blipFill>
          <a:blip r:embed="rId3"/>
          <a:stretch>
            <a:fillRect/>
          </a:stretch>
        </p:blipFill>
        <p:spPr>
          <a:xfrm>
            <a:off x="1309296" y="1296540"/>
            <a:ext cx="9573409" cy="4989961"/>
          </a:xfrm>
          <a:prstGeom prst="rect">
            <a:avLst/>
          </a:prstGeom>
        </p:spPr>
      </p:pic>
      <p:pic>
        <p:nvPicPr>
          <p:cNvPr id="7" name="Content Placeholder 6">
            <a:extLst>
              <a:ext uri="{FF2B5EF4-FFF2-40B4-BE49-F238E27FC236}">
                <a16:creationId xmlns:a16="http://schemas.microsoft.com/office/drawing/2014/main" id="{E8202CA5-266E-B473-9CA1-61DBB4A2CE99}"/>
              </a:ext>
            </a:extLst>
          </p:cNvPr>
          <p:cNvPicPr>
            <a:picLocks noGrp="1" noChangeAspect="1"/>
          </p:cNvPicPr>
          <p:nvPr>
            <p:ph sz="half" idx="1"/>
          </p:nvPr>
        </p:nvPicPr>
        <p:blipFill rotWithShape="1">
          <a:blip r:embed="rId4"/>
          <a:srcRect l="10859" t="14652" r="12153"/>
          <a:stretch/>
        </p:blipFill>
        <p:spPr>
          <a:xfrm>
            <a:off x="6466946" y="1182240"/>
            <a:ext cx="4415759" cy="2021449"/>
          </a:xfrm>
        </p:spPr>
      </p:pic>
    </p:spTree>
    <p:extLst>
      <p:ext uri="{BB962C8B-B14F-4D97-AF65-F5344CB8AC3E}">
        <p14:creationId xmlns:p14="http://schemas.microsoft.com/office/powerpoint/2010/main" val="1902838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18</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2: Artemis Vehicles</a:t>
            </a:r>
            <a:endParaRPr lang="en-GB" dirty="0"/>
          </a:p>
        </p:txBody>
      </p:sp>
      <p:pic>
        <p:nvPicPr>
          <p:cNvPr id="6" name="Content Placeholder 5">
            <a:extLst>
              <a:ext uri="{FF2B5EF4-FFF2-40B4-BE49-F238E27FC236}">
                <a16:creationId xmlns:a16="http://schemas.microsoft.com/office/drawing/2014/main" id="{9BFEFFFD-FCFE-BD75-27E4-A7C5B392ED80}"/>
              </a:ext>
            </a:extLst>
          </p:cNvPr>
          <p:cNvPicPr>
            <a:picLocks noGrp="1" noChangeAspect="1"/>
          </p:cNvPicPr>
          <p:nvPr>
            <p:ph sz="half" idx="1"/>
          </p:nvPr>
        </p:nvPicPr>
        <p:blipFill>
          <a:blip r:embed="rId3"/>
          <a:stretch>
            <a:fillRect/>
          </a:stretch>
        </p:blipFill>
        <p:spPr>
          <a:xfrm>
            <a:off x="709612" y="1722857"/>
            <a:ext cx="10772777" cy="3061735"/>
          </a:xfrm>
        </p:spPr>
      </p:pic>
      <p:sp>
        <p:nvSpPr>
          <p:cNvPr id="15" name="Rectangle 14">
            <a:extLst>
              <a:ext uri="{FF2B5EF4-FFF2-40B4-BE49-F238E27FC236}">
                <a16:creationId xmlns:a16="http://schemas.microsoft.com/office/drawing/2014/main" id="{A9329EE3-5A65-8704-73F5-4FF7FC1A9874}"/>
              </a:ext>
            </a:extLst>
          </p:cNvPr>
          <p:cNvSpPr/>
          <p:nvPr/>
        </p:nvSpPr>
        <p:spPr bwMode="auto">
          <a:xfrm>
            <a:off x="2173357" y="3280852"/>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6" name="Rectangle 15">
            <a:extLst>
              <a:ext uri="{FF2B5EF4-FFF2-40B4-BE49-F238E27FC236}">
                <a16:creationId xmlns:a16="http://schemas.microsoft.com/office/drawing/2014/main" id="{530D6035-A240-0056-4DB4-D726630CE396}"/>
              </a:ext>
            </a:extLst>
          </p:cNvPr>
          <p:cNvSpPr/>
          <p:nvPr/>
        </p:nvSpPr>
        <p:spPr bwMode="auto">
          <a:xfrm>
            <a:off x="2615096" y="3689120"/>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
        <p:nvSpPr>
          <p:cNvPr id="17" name="Rectangle 16">
            <a:extLst>
              <a:ext uri="{FF2B5EF4-FFF2-40B4-BE49-F238E27FC236}">
                <a16:creationId xmlns:a16="http://schemas.microsoft.com/office/drawing/2014/main" id="{E73E8CB5-09FD-3516-3140-A485FDD7068E}"/>
              </a:ext>
            </a:extLst>
          </p:cNvPr>
          <p:cNvSpPr/>
          <p:nvPr/>
        </p:nvSpPr>
        <p:spPr bwMode="auto">
          <a:xfrm>
            <a:off x="3310098" y="4083546"/>
            <a:ext cx="965937" cy="2962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solidFill>
                <a:srgbClr val="000000"/>
              </a:solidFill>
              <a:latin typeface="Arial" charset="0"/>
              <a:ea typeface="ＭＳ Ｐゴシック" pitchFamily="80" charset="-128"/>
              <a:cs typeface="Arial" charset="0"/>
            </a:endParaRPr>
          </a:p>
        </p:txBody>
      </p:sp>
    </p:spTree>
    <p:extLst>
      <p:ext uri="{BB962C8B-B14F-4D97-AF65-F5344CB8AC3E}">
        <p14:creationId xmlns:p14="http://schemas.microsoft.com/office/powerpoint/2010/main" val="125850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19</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2: Artemis Payloads</a:t>
            </a:r>
            <a:endParaRPr lang="en-GB" dirty="0"/>
          </a:p>
        </p:txBody>
      </p:sp>
      <p:pic>
        <p:nvPicPr>
          <p:cNvPr id="8" name="Content Placeholder 7">
            <a:extLst>
              <a:ext uri="{FF2B5EF4-FFF2-40B4-BE49-F238E27FC236}">
                <a16:creationId xmlns:a16="http://schemas.microsoft.com/office/drawing/2014/main" id="{FADD644A-26AC-1CD4-75B8-7EB61F7AD8E9}"/>
              </a:ext>
            </a:extLst>
          </p:cNvPr>
          <p:cNvPicPr>
            <a:picLocks noGrp="1" noChangeAspect="1"/>
          </p:cNvPicPr>
          <p:nvPr>
            <p:ph sz="half" idx="1"/>
          </p:nvPr>
        </p:nvPicPr>
        <p:blipFill>
          <a:blip r:embed="rId3"/>
          <a:stretch>
            <a:fillRect/>
          </a:stretch>
        </p:blipFill>
        <p:spPr>
          <a:xfrm>
            <a:off x="1632858" y="1037788"/>
            <a:ext cx="8926285" cy="4974689"/>
          </a:xfrm>
        </p:spPr>
      </p:pic>
    </p:spTree>
    <p:extLst>
      <p:ext uri="{BB962C8B-B14F-4D97-AF65-F5344CB8AC3E}">
        <p14:creationId xmlns:p14="http://schemas.microsoft.com/office/powerpoint/2010/main" val="190094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6B3F92-757A-477F-B73D-DA965B172AEA}"/>
              </a:ext>
            </a:extLst>
          </p:cNvPr>
          <p:cNvSpPr>
            <a:spLocks noGrp="1"/>
          </p:cNvSpPr>
          <p:nvPr>
            <p:ph type="dt" sz="half" idx="10"/>
          </p:nvPr>
        </p:nvSpPr>
        <p:spPr/>
        <p:txBody>
          <a:bodyPr/>
          <a:lstStyle/>
          <a:p>
            <a:fld id="{778B6717-1A4A-474A-9F4E-8F5922FD7217}" type="datetime1">
              <a:rPr lang="en-US" smtClean="0"/>
              <a:t>2/6/2023</a:t>
            </a:fld>
            <a:endParaRPr lang="en-US"/>
          </a:p>
        </p:txBody>
      </p:sp>
      <p:sp>
        <p:nvSpPr>
          <p:cNvPr id="4" name="Footer Placeholder 3">
            <a:extLst>
              <a:ext uri="{FF2B5EF4-FFF2-40B4-BE49-F238E27FC236}">
                <a16:creationId xmlns:a16="http://schemas.microsoft.com/office/drawing/2014/main" id="{32273F92-BF30-4CA7-9D27-AE8321752FF2}"/>
              </a:ext>
            </a:extLst>
          </p:cNvPr>
          <p:cNvSpPr>
            <a:spLocks noGrp="1"/>
          </p:cNvSpPr>
          <p:nvPr>
            <p:ph type="ftr" sz="quarter" idx="11"/>
          </p:nvPr>
        </p:nvSpPr>
        <p:spPr>
          <a:xfrm>
            <a:off x="1090569" y="6525954"/>
            <a:ext cx="10452682" cy="365125"/>
          </a:xfrm>
        </p:spPr>
        <p:txBody>
          <a:bodyPr/>
          <a:lstStyle/>
          <a:p>
            <a:r>
              <a:rPr lang="en-US" dirty="0"/>
              <a:t>A Heuristic Method for Determining Payload-to-Vehicle Assignment &amp; Launch Order for Multi-Vehicle Exploration Campaigns</a:t>
            </a:r>
          </a:p>
        </p:txBody>
      </p:sp>
      <p:sp>
        <p:nvSpPr>
          <p:cNvPr id="5" name="Slide Number Placeholder 4">
            <a:extLst>
              <a:ext uri="{FF2B5EF4-FFF2-40B4-BE49-F238E27FC236}">
                <a16:creationId xmlns:a16="http://schemas.microsoft.com/office/drawing/2014/main" id="{92FCFF07-5503-4847-8370-A63EA98E244C}"/>
              </a:ext>
            </a:extLst>
          </p:cNvPr>
          <p:cNvSpPr>
            <a:spLocks noGrp="1"/>
          </p:cNvSpPr>
          <p:nvPr>
            <p:ph type="sldNum" sz="quarter" idx="12"/>
          </p:nvPr>
        </p:nvSpPr>
        <p:spPr/>
        <p:txBody>
          <a:bodyPr/>
          <a:lstStyle/>
          <a:p>
            <a:fld id="{55CAAC15-AF11-47AB-8CC6-2B061A5FE65E}" type="slidenum">
              <a:rPr lang="en-US" smtClean="0"/>
              <a:t>2</a:t>
            </a:fld>
            <a:endParaRPr lang="en-US"/>
          </a:p>
        </p:txBody>
      </p:sp>
      <p:pic>
        <p:nvPicPr>
          <p:cNvPr id="14" name="Picture 13">
            <a:extLst>
              <a:ext uri="{FF2B5EF4-FFF2-40B4-BE49-F238E27FC236}">
                <a16:creationId xmlns:a16="http://schemas.microsoft.com/office/drawing/2014/main" id="{2156C815-5C70-4047-BB9B-869FB17CF8BC}"/>
              </a:ext>
            </a:extLst>
          </p:cNvPr>
          <p:cNvPicPr>
            <a:picLocks noChangeAspect="1"/>
          </p:cNvPicPr>
          <p:nvPr/>
        </p:nvPicPr>
        <p:blipFill>
          <a:blip r:embed="rId2"/>
          <a:stretch>
            <a:fillRect/>
          </a:stretch>
        </p:blipFill>
        <p:spPr>
          <a:xfrm>
            <a:off x="4194552" y="905335"/>
            <a:ext cx="4244716" cy="5339443"/>
          </a:xfrm>
          <a:prstGeom prst="rect">
            <a:avLst/>
          </a:prstGeom>
        </p:spPr>
      </p:pic>
      <p:pic>
        <p:nvPicPr>
          <p:cNvPr id="15" name="Picture 14">
            <a:extLst>
              <a:ext uri="{FF2B5EF4-FFF2-40B4-BE49-F238E27FC236}">
                <a16:creationId xmlns:a16="http://schemas.microsoft.com/office/drawing/2014/main" id="{9354DA95-84E7-43BE-A34F-9F055444C452}"/>
              </a:ext>
            </a:extLst>
          </p:cNvPr>
          <p:cNvPicPr>
            <a:picLocks noChangeAspect="1"/>
          </p:cNvPicPr>
          <p:nvPr/>
        </p:nvPicPr>
        <p:blipFill>
          <a:blip r:embed="rId3"/>
          <a:stretch>
            <a:fillRect/>
          </a:stretch>
        </p:blipFill>
        <p:spPr>
          <a:xfrm>
            <a:off x="4194552" y="905334"/>
            <a:ext cx="4244716" cy="5339443"/>
          </a:xfrm>
          <a:prstGeom prst="rect">
            <a:avLst/>
          </a:prstGeom>
        </p:spPr>
      </p:pic>
      <p:pic>
        <p:nvPicPr>
          <p:cNvPr id="16" name="Picture 15">
            <a:extLst>
              <a:ext uri="{FF2B5EF4-FFF2-40B4-BE49-F238E27FC236}">
                <a16:creationId xmlns:a16="http://schemas.microsoft.com/office/drawing/2014/main" id="{4135D545-D48E-4587-B7D8-47209B7EDA5C}"/>
              </a:ext>
            </a:extLst>
          </p:cNvPr>
          <p:cNvPicPr>
            <a:picLocks noChangeAspect="1"/>
          </p:cNvPicPr>
          <p:nvPr/>
        </p:nvPicPr>
        <p:blipFill>
          <a:blip r:embed="rId4"/>
          <a:stretch>
            <a:fillRect/>
          </a:stretch>
        </p:blipFill>
        <p:spPr>
          <a:xfrm>
            <a:off x="4195624" y="905333"/>
            <a:ext cx="4244715" cy="5339442"/>
          </a:xfrm>
          <a:prstGeom prst="rect">
            <a:avLst/>
          </a:prstGeom>
        </p:spPr>
      </p:pic>
      <p:pic>
        <p:nvPicPr>
          <p:cNvPr id="1026" name="Picture 2" descr="Crewe - Wikipedia">
            <a:extLst>
              <a:ext uri="{FF2B5EF4-FFF2-40B4-BE49-F238E27FC236}">
                <a16:creationId xmlns:a16="http://schemas.microsoft.com/office/drawing/2014/main" id="{2971A76C-658B-5148-3C2A-9E4B6EA0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837" y="1694471"/>
            <a:ext cx="2159848" cy="260081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FD15CF2A-57CF-95E2-9219-209A70C3A898}"/>
              </a:ext>
            </a:extLst>
          </p:cNvPr>
          <p:cNvGrpSpPr/>
          <p:nvPr/>
        </p:nvGrpSpPr>
        <p:grpSpPr>
          <a:xfrm>
            <a:off x="871770" y="2094896"/>
            <a:ext cx="5542918" cy="2424010"/>
            <a:chOff x="871770" y="2094896"/>
            <a:chExt cx="5542918" cy="2424010"/>
          </a:xfrm>
        </p:grpSpPr>
        <p:pic>
          <p:nvPicPr>
            <p:cNvPr id="8" name="Picture 7" descr="A picture containing mountain, outdoor, sky, nature&#10;&#10;Description automatically generated">
              <a:extLst>
                <a:ext uri="{FF2B5EF4-FFF2-40B4-BE49-F238E27FC236}">
                  <a16:creationId xmlns:a16="http://schemas.microsoft.com/office/drawing/2014/main" id="{74A47DDC-DECC-F0A9-C54D-3A6EBBC6A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6714" y="3195093"/>
              <a:ext cx="2324940" cy="1100195"/>
            </a:xfrm>
            <a:prstGeom prst="rect">
              <a:avLst/>
            </a:prstGeom>
          </p:spPr>
        </p:pic>
        <p:pic>
          <p:nvPicPr>
            <p:cNvPr id="10" name="Picture 9" descr="A picture containing outdoor, nature, mountain, spring&#10;&#10;Description automatically generated">
              <a:extLst>
                <a:ext uri="{FF2B5EF4-FFF2-40B4-BE49-F238E27FC236}">
                  <a16:creationId xmlns:a16="http://schemas.microsoft.com/office/drawing/2014/main" id="{F48281B2-995E-DC8E-DA21-44A743D85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0" y="3195092"/>
              <a:ext cx="2324942" cy="1100196"/>
            </a:xfrm>
            <a:prstGeom prst="rect">
              <a:avLst/>
            </a:prstGeom>
          </p:spPr>
        </p:pic>
        <p:pic>
          <p:nvPicPr>
            <p:cNvPr id="12" name="Picture 11" descr="A picture containing mountain, outdoor, grass, nature&#10;&#10;Description automatically generated">
              <a:extLst>
                <a:ext uri="{FF2B5EF4-FFF2-40B4-BE49-F238E27FC236}">
                  <a16:creationId xmlns:a16="http://schemas.microsoft.com/office/drawing/2014/main" id="{79E8308D-CB39-EBD3-68BA-EE3C79C0CB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770" y="2094896"/>
              <a:ext cx="2324943" cy="1100196"/>
            </a:xfrm>
            <a:prstGeom prst="rect">
              <a:avLst/>
            </a:prstGeom>
          </p:spPr>
        </p:pic>
        <p:pic>
          <p:nvPicPr>
            <p:cNvPr id="17" name="Picture 16" descr="A picture containing rock, outdoor, nature, rocky&#10;&#10;Description automatically generated">
              <a:extLst>
                <a:ext uri="{FF2B5EF4-FFF2-40B4-BE49-F238E27FC236}">
                  <a16:creationId xmlns:a16="http://schemas.microsoft.com/office/drawing/2014/main" id="{8075209B-62A9-80E7-A28E-614A53CABF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6712" y="2094896"/>
              <a:ext cx="2324942" cy="1100196"/>
            </a:xfrm>
            <a:prstGeom prst="rect">
              <a:avLst/>
            </a:prstGeom>
          </p:spPr>
        </p:pic>
        <p:cxnSp>
          <p:nvCxnSpPr>
            <p:cNvPr id="21" name="Straight Arrow Connector 20">
              <a:extLst>
                <a:ext uri="{FF2B5EF4-FFF2-40B4-BE49-F238E27FC236}">
                  <a16:creationId xmlns:a16="http://schemas.microsoft.com/office/drawing/2014/main" id="{F3EEB73C-EC95-FB96-A71F-EC8D43F10409}"/>
                </a:ext>
              </a:extLst>
            </p:cNvPr>
            <p:cNvCxnSpPr/>
            <p:nvPr/>
          </p:nvCxnSpPr>
          <p:spPr>
            <a:xfrm>
              <a:off x="5586688" y="4100052"/>
              <a:ext cx="828000" cy="4188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30" name="Picture 6" descr="Bristol - What you need to know before you go – Go Guides">
            <a:extLst>
              <a:ext uri="{FF2B5EF4-FFF2-40B4-BE49-F238E27FC236}">
                <a16:creationId xmlns:a16="http://schemas.microsoft.com/office/drawing/2014/main" id="{936C56F7-18E4-BE36-7A1D-C68F059EA1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7522" y="4042351"/>
            <a:ext cx="3510807" cy="23390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TY OF BRISTOL Details - Education Abroad">
            <a:extLst>
              <a:ext uri="{FF2B5EF4-FFF2-40B4-BE49-F238E27FC236}">
                <a16:creationId xmlns:a16="http://schemas.microsoft.com/office/drawing/2014/main" id="{48A924AF-49ED-CDEA-F613-2ED92C74A6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3" y="1348100"/>
            <a:ext cx="4097055" cy="25549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iversity of Leicester staff join call for global boycott - BBC News">
            <a:extLst>
              <a:ext uri="{FF2B5EF4-FFF2-40B4-BE49-F238E27FC236}">
                <a16:creationId xmlns:a16="http://schemas.microsoft.com/office/drawing/2014/main" id="{7272A766-6F69-F3D2-4D2B-54E3E2E580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2722" y="2032560"/>
            <a:ext cx="4000529" cy="22502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niversity of Bristol - The Science Council ~ : The Science Council ~">
            <a:extLst>
              <a:ext uri="{FF2B5EF4-FFF2-40B4-BE49-F238E27FC236}">
                <a16:creationId xmlns:a16="http://schemas.microsoft.com/office/drawing/2014/main" id="{04529053-3C91-6AE8-000B-1D69FCB666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1770" y="273494"/>
            <a:ext cx="3323246" cy="1414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Leicester - HDR UK">
            <a:extLst>
              <a:ext uri="{FF2B5EF4-FFF2-40B4-BE49-F238E27FC236}">
                <a16:creationId xmlns:a16="http://schemas.microsoft.com/office/drawing/2014/main" id="{D7ABCFB1-E941-145F-1CD4-1F7D28288E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47926" y="4244704"/>
            <a:ext cx="3295291" cy="1177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rains at Crewe Station | 26/05/2021 - YouTube">
            <a:extLst>
              <a:ext uri="{FF2B5EF4-FFF2-40B4-BE49-F238E27FC236}">
                <a16:creationId xmlns:a16="http://schemas.microsoft.com/office/drawing/2014/main" id="{47E26271-CC40-9E0E-99D8-5D5F7DB8D1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1488" y="4100052"/>
            <a:ext cx="3012393" cy="169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20</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2: Artemis Schedule Results</a:t>
            </a:r>
            <a:endParaRPr lang="en-GB" dirty="0"/>
          </a:p>
        </p:txBody>
      </p:sp>
      <p:pic>
        <p:nvPicPr>
          <p:cNvPr id="7" name="Content Placeholder 6">
            <a:extLst>
              <a:ext uri="{FF2B5EF4-FFF2-40B4-BE49-F238E27FC236}">
                <a16:creationId xmlns:a16="http://schemas.microsoft.com/office/drawing/2014/main" id="{5B2D9517-A040-D93A-3614-2962461D6028}"/>
              </a:ext>
            </a:extLst>
          </p:cNvPr>
          <p:cNvPicPr>
            <a:picLocks noGrp="1" noChangeAspect="1"/>
          </p:cNvPicPr>
          <p:nvPr>
            <p:ph sz="half" idx="1"/>
          </p:nvPr>
        </p:nvPicPr>
        <p:blipFill>
          <a:blip r:embed="rId3"/>
          <a:stretch>
            <a:fillRect/>
          </a:stretch>
        </p:blipFill>
        <p:spPr>
          <a:xfrm rot="5400000">
            <a:off x="3436050" y="-389641"/>
            <a:ext cx="5080044" cy="8272237"/>
          </a:xfrm>
        </p:spPr>
      </p:pic>
    </p:spTree>
    <p:extLst>
      <p:ext uri="{BB962C8B-B14F-4D97-AF65-F5344CB8AC3E}">
        <p14:creationId xmlns:p14="http://schemas.microsoft.com/office/powerpoint/2010/main" val="164165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21</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Case Study 2: Artemis Results</a:t>
            </a:r>
            <a:endParaRPr lang="en-GB" dirty="0"/>
          </a:p>
        </p:txBody>
      </p:sp>
      <p:pic>
        <p:nvPicPr>
          <p:cNvPr id="8" name="Content Placeholder 7">
            <a:extLst>
              <a:ext uri="{FF2B5EF4-FFF2-40B4-BE49-F238E27FC236}">
                <a16:creationId xmlns:a16="http://schemas.microsoft.com/office/drawing/2014/main" id="{47B5EE04-DCBD-9607-2A14-6C08F9E8D8C6}"/>
              </a:ext>
            </a:extLst>
          </p:cNvPr>
          <p:cNvPicPr>
            <a:picLocks noGrp="1" noChangeAspect="1"/>
          </p:cNvPicPr>
          <p:nvPr>
            <p:ph sz="half" idx="1"/>
          </p:nvPr>
        </p:nvPicPr>
        <p:blipFill>
          <a:blip r:embed="rId3"/>
          <a:stretch>
            <a:fillRect/>
          </a:stretch>
        </p:blipFill>
        <p:spPr>
          <a:xfrm>
            <a:off x="304801" y="2212303"/>
            <a:ext cx="4820657" cy="2433395"/>
          </a:xfrm>
        </p:spPr>
      </p:pic>
      <p:pic>
        <p:nvPicPr>
          <p:cNvPr id="10" name="Picture 9">
            <a:extLst>
              <a:ext uri="{FF2B5EF4-FFF2-40B4-BE49-F238E27FC236}">
                <a16:creationId xmlns:a16="http://schemas.microsoft.com/office/drawing/2014/main" id="{77DBB18E-4598-A74A-53AB-992841D08A93}"/>
              </a:ext>
            </a:extLst>
          </p:cNvPr>
          <p:cNvPicPr>
            <a:picLocks noChangeAspect="1"/>
          </p:cNvPicPr>
          <p:nvPr/>
        </p:nvPicPr>
        <p:blipFill>
          <a:blip r:embed="rId4"/>
          <a:stretch>
            <a:fillRect/>
          </a:stretch>
        </p:blipFill>
        <p:spPr>
          <a:xfrm>
            <a:off x="5579623" y="1460560"/>
            <a:ext cx="5916711" cy="4384704"/>
          </a:xfrm>
          <a:prstGeom prst="rect">
            <a:avLst/>
          </a:prstGeom>
        </p:spPr>
      </p:pic>
    </p:spTree>
    <p:extLst>
      <p:ext uri="{BB962C8B-B14F-4D97-AF65-F5344CB8AC3E}">
        <p14:creationId xmlns:p14="http://schemas.microsoft.com/office/powerpoint/2010/main" val="2065462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22</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Solution Improvement Rates</a:t>
            </a:r>
            <a:endParaRPr lang="en-GB" dirty="0"/>
          </a:p>
        </p:txBody>
      </p:sp>
      <p:pic>
        <p:nvPicPr>
          <p:cNvPr id="8" name="Content Placeholder 7">
            <a:extLst>
              <a:ext uri="{FF2B5EF4-FFF2-40B4-BE49-F238E27FC236}">
                <a16:creationId xmlns:a16="http://schemas.microsoft.com/office/drawing/2014/main" id="{1331E021-5736-66DF-DD2B-BD79408E8152}"/>
              </a:ext>
            </a:extLst>
          </p:cNvPr>
          <p:cNvPicPr>
            <a:picLocks noGrp="1" noChangeAspect="1"/>
          </p:cNvPicPr>
          <p:nvPr>
            <p:ph sz="half" idx="1"/>
          </p:nvPr>
        </p:nvPicPr>
        <p:blipFill>
          <a:blip r:embed="rId3"/>
          <a:stretch>
            <a:fillRect/>
          </a:stretch>
        </p:blipFill>
        <p:spPr>
          <a:xfrm>
            <a:off x="24934" y="1448219"/>
            <a:ext cx="5876404" cy="4261709"/>
          </a:xfrm>
        </p:spPr>
      </p:pic>
      <p:pic>
        <p:nvPicPr>
          <p:cNvPr id="10" name="Picture 9">
            <a:extLst>
              <a:ext uri="{FF2B5EF4-FFF2-40B4-BE49-F238E27FC236}">
                <a16:creationId xmlns:a16="http://schemas.microsoft.com/office/drawing/2014/main" id="{B8C84968-2D77-0E24-F435-6E147A770FF8}"/>
              </a:ext>
            </a:extLst>
          </p:cNvPr>
          <p:cNvPicPr>
            <a:picLocks noChangeAspect="1"/>
          </p:cNvPicPr>
          <p:nvPr/>
        </p:nvPicPr>
        <p:blipFill>
          <a:blip r:embed="rId4"/>
          <a:stretch>
            <a:fillRect/>
          </a:stretch>
        </p:blipFill>
        <p:spPr>
          <a:xfrm>
            <a:off x="5747658" y="1442629"/>
            <a:ext cx="6419409" cy="4267299"/>
          </a:xfrm>
          <a:prstGeom prst="rect">
            <a:avLst/>
          </a:prstGeom>
        </p:spPr>
      </p:pic>
      <p:sp>
        <p:nvSpPr>
          <p:cNvPr id="14" name="TextBox 13">
            <a:extLst>
              <a:ext uri="{FF2B5EF4-FFF2-40B4-BE49-F238E27FC236}">
                <a16:creationId xmlns:a16="http://schemas.microsoft.com/office/drawing/2014/main" id="{E8B87AE6-9792-5459-079C-B4746D8A3E95}"/>
              </a:ext>
            </a:extLst>
          </p:cNvPr>
          <p:cNvSpPr txBox="1"/>
          <p:nvPr/>
        </p:nvSpPr>
        <p:spPr>
          <a:xfrm>
            <a:off x="588986" y="5633289"/>
            <a:ext cx="5465785" cy="584968"/>
          </a:xfrm>
          <a:prstGeom prst="rect">
            <a:avLst/>
          </a:prstGeom>
          <a:noFill/>
        </p:spPr>
        <p:txBody>
          <a:bodyPr wrap="square" rtlCol="0">
            <a:spAutoFit/>
          </a:bodyPr>
          <a:lstStyle/>
          <a:p>
            <a:pPr defTabSz="1219170" fontAlgn="base">
              <a:spcBef>
                <a:spcPct val="0"/>
              </a:spcBef>
              <a:spcAft>
                <a:spcPct val="0"/>
              </a:spcAft>
            </a:pPr>
            <a:r>
              <a:rPr lang="en-US" sz="1067" dirty="0">
                <a:solidFill>
                  <a:srgbClr val="000000"/>
                </a:solidFill>
                <a:latin typeface="Arial" panose="020B0604020202020204" pitchFamily="34" charset="0"/>
                <a:ea typeface="ＭＳ Ｐゴシック" charset="-128"/>
                <a:cs typeface="Arial" charset="0"/>
              </a:rPr>
              <a:t>Figure (left): Progress of the objective improvement in the CLPS campaign analysis, showing each run in light blue, the estimated real-world solution (dashed red), the mean objective (orange), and best solution (dark blue).</a:t>
            </a:r>
            <a:endParaRPr lang="en-GB" sz="1067" dirty="0">
              <a:solidFill>
                <a:srgbClr val="000000"/>
              </a:solidFill>
              <a:latin typeface="Arial" charset="0"/>
              <a:ea typeface="ＭＳ Ｐゴシック" charset="-128"/>
              <a:cs typeface="Arial" charset="0"/>
            </a:endParaRPr>
          </a:p>
        </p:txBody>
      </p:sp>
      <p:sp>
        <p:nvSpPr>
          <p:cNvPr id="15" name="TextBox 14">
            <a:extLst>
              <a:ext uri="{FF2B5EF4-FFF2-40B4-BE49-F238E27FC236}">
                <a16:creationId xmlns:a16="http://schemas.microsoft.com/office/drawing/2014/main" id="{D7108AD8-30D8-60AA-703A-75965F931835}"/>
              </a:ext>
            </a:extLst>
          </p:cNvPr>
          <p:cNvSpPr txBox="1"/>
          <p:nvPr/>
        </p:nvSpPr>
        <p:spPr>
          <a:xfrm>
            <a:off x="6782169" y="5633288"/>
            <a:ext cx="5465785" cy="420756"/>
          </a:xfrm>
          <a:prstGeom prst="rect">
            <a:avLst/>
          </a:prstGeom>
          <a:noFill/>
        </p:spPr>
        <p:txBody>
          <a:bodyPr wrap="square" rtlCol="0">
            <a:spAutoFit/>
          </a:bodyPr>
          <a:lstStyle/>
          <a:p>
            <a:pPr defTabSz="1219170" fontAlgn="base">
              <a:spcBef>
                <a:spcPct val="0"/>
              </a:spcBef>
              <a:spcAft>
                <a:spcPct val="0"/>
              </a:spcAft>
            </a:pPr>
            <a:r>
              <a:rPr lang="en-US" sz="1067" dirty="0">
                <a:solidFill>
                  <a:srgbClr val="000000"/>
                </a:solidFill>
                <a:latin typeface="Arial" panose="020B0604020202020204" pitchFamily="34" charset="0"/>
                <a:ea typeface="ＭＳ Ｐゴシック" charset="-128"/>
                <a:cs typeface="Arial" charset="0"/>
              </a:rPr>
              <a:t>Figure (right): Progress of the objective improvement in the Artemis phases 1 - 2 campaign analysis, using a population size of 50.</a:t>
            </a:r>
            <a:endParaRPr lang="en-US" sz="1067" dirty="0">
              <a:solidFill>
                <a:srgbClr val="000000"/>
              </a:solidFill>
              <a:latin typeface="Arial" charset="0"/>
              <a:ea typeface="ＭＳ Ｐゴシック" charset="-128"/>
              <a:cs typeface="Arial" charset="0"/>
            </a:endParaRPr>
          </a:p>
        </p:txBody>
      </p:sp>
    </p:spTree>
    <p:extLst>
      <p:ext uri="{BB962C8B-B14F-4D97-AF65-F5344CB8AC3E}">
        <p14:creationId xmlns:p14="http://schemas.microsoft.com/office/powerpoint/2010/main" val="226994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23</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Solution Improvement Rates</a:t>
            </a:r>
            <a:endParaRPr lang="en-GB" dirty="0"/>
          </a:p>
        </p:txBody>
      </p:sp>
      <p:pic>
        <p:nvPicPr>
          <p:cNvPr id="7" name="Content Placeholder 6">
            <a:extLst>
              <a:ext uri="{FF2B5EF4-FFF2-40B4-BE49-F238E27FC236}">
                <a16:creationId xmlns:a16="http://schemas.microsoft.com/office/drawing/2014/main" id="{55C26FC0-C312-ABB1-0E40-C558D0DB3B54}"/>
              </a:ext>
            </a:extLst>
          </p:cNvPr>
          <p:cNvPicPr>
            <a:picLocks noGrp="1" noChangeAspect="1"/>
          </p:cNvPicPr>
          <p:nvPr>
            <p:ph sz="half" idx="1"/>
          </p:nvPr>
        </p:nvPicPr>
        <p:blipFill>
          <a:blip r:embed="rId3"/>
          <a:stretch>
            <a:fillRect/>
          </a:stretch>
        </p:blipFill>
        <p:spPr>
          <a:xfrm>
            <a:off x="1285120" y="2448341"/>
            <a:ext cx="9621761" cy="2009983"/>
          </a:xfrm>
        </p:spPr>
      </p:pic>
    </p:spTree>
    <p:extLst>
      <p:ext uri="{BB962C8B-B14F-4D97-AF65-F5344CB8AC3E}">
        <p14:creationId xmlns:p14="http://schemas.microsoft.com/office/powerpoint/2010/main" val="1510744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CB796-2C46-39E8-E440-CC72D8B3CB78}"/>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24</a:t>
            </a:fld>
            <a:endParaRPr lang="en-US">
              <a:solidFill>
                <a:srgbClr val="000000"/>
              </a:solidFill>
              <a:latin typeface="Arial" charset="0"/>
              <a:ea typeface="ＭＳ Ｐゴシック" charset="-128"/>
              <a:cs typeface="Arial" charset="0"/>
            </a:endParaRPr>
          </a:p>
        </p:txBody>
      </p:sp>
      <p:sp>
        <p:nvSpPr>
          <p:cNvPr id="5" name="Title 4">
            <a:extLst>
              <a:ext uri="{FF2B5EF4-FFF2-40B4-BE49-F238E27FC236}">
                <a16:creationId xmlns:a16="http://schemas.microsoft.com/office/drawing/2014/main" id="{25A5EFA4-E65E-E048-C30D-66B2E26A804C}"/>
              </a:ext>
            </a:extLst>
          </p:cNvPr>
          <p:cNvSpPr>
            <a:spLocks noGrp="1"/>
          </p:cNvSpPr>
          <p:nvPr>
            <p:ph type="title"/>
          </p:nvPr>
        </p:nvSpPr>
        <p:spPr/>
        <p:txBody>
          <a:bodyPr/>
          <a:lstStyle/>
          <a:p>
            <a:r>
              <a:rPr lang="en-US" dirty="0"/>
              <a:t>Conclusions</a:t>
            </a:r>
            <a:endParaRPr lang="en-GB" dirty="0"/>
          </a:p>
        </p:txBody>
      </p:sp>
      <p:sp>
        <p:nvSpPr>
          <p:cNvPr id="3" name="Content Placeholder 2">
            <a:extLst>
              <a:ext uri="{FF2B5EF4-FFF2-40B4-BE49-F238E27FC236}">
                <a16:creationId xmlns:a16="http://schemas.microsoft.com/office/drawing/2014/main" id="{560F6A0A-A21A-5BD0-30BB-21F154E9DB7F}"/>
              </a:ext>
            </a:extLst>
          </p:cNvPr>
          <p:cNvSpPr>
            <a:spLocks noGrp="1"/>
          </p:cNvSpPr>
          <p:nvPr>
            <p:ph sz="half" idx="1"/>
          </p:nvPr>
        </p:nvSpPr>
        <p:spPr>
          <a:xfrm>
            <a:off x="304800" y="1498600"/>
            <a:ext cx="11354440" cy="4495800"/>
          </a:xfrm>
        </p:spPr>
        <p:txBody>
          <a:bodyPr/>
          <a:lstStyle/>
          <a:p>
            <a:r>
              <a:rPr lang="en-GB" dirty="0"/>
              <a:t>To conclude, the method created successfully finds improved campaign plans that minimise the overall launch mass.</a:t>
            </a:r>
          </a:p>
          <a:p>
            <a:r>
              <a:rPr lang="en-GB" dirty="0"/>
              <a:t>However, due to an un-informed genetic algorithm being used, a lot of time is spent making steps into infeasible regions of the decision space. This slows down the process.</a:t>
            </a:r>
          </a:p>
          <a:p>
            <a:r>
              <a:rPr lang="en-GB" dirty="0"/>
              <a:t>Future work will produce a tailor-made genetic algorithm that explores the decision space in a more informed way, and spend more time exploring the feasible spaces.</a:t>
            </a:r>
          </a:p>
        </p:txBody>
      </p:sp>
    </p:spTree>
    <p:extLst>
      <p:ext uri="{BB962C8B-B14F-4D97-AF65-F5344CB8AC3E}">
        <p14:creationId xmlns:p14="http://schemas.microsoft.com/office/powerpoint/2010/main" val="2109542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FED181-EE74-46B5-8ABE-B645B5149064}"/>
              </a:ext>
            </a:extLst>
          </p:cNvPr>
          <p:cNvSpPr>
            <a:spLocks noGrp="1"/>
          </p:cNvSpPr>
          <p:nvPr>
            <p:ph type="dt" sz="half" idx="10"/>
          </p:nvPr>
        </p:nvSpPr>
        <p:spPr/>
        <p:txBody>
          <a:bodyPr/>
          <a:lstStyle/>
          <a:p>
            <a:fld id="{0291E2B7-569D-43A2-BE35-8EC5CCAED547}" type="datetime1">
              <a:rPr lang="en-US" smtClean="0"/>
              <a:t>2/6/2023</a:t>
            </a:fld>
            <a:endParaRPr lang="en-US"/>
          </a:p>
        </p:txBody>
      </p:sp>
      <p:sp>
        <p:nvSpPr>
          <p:cNvPr id="5" name="Slide Number Placeholder 4">
            <a:extLst>
              <a:ext uri="{FF2B5EF4-FFF2-40B4-BE49-F238E27FC236}">
                <a16:creationId xmlns:a16="http://schemas.microsoft.com/office/drawing/2014/main" id="{866E24A5-B06C-4442-8C1D-F94050AFF8D4}"/>
              </a:ext>
            </a:extLst>
          </p:cNvPr>
          <p:cNvSpPr>
            <a:spLocks noGrp="1"/>
          </p:cNvSpPr>
          <p:nvPr>
            <p:ph type="sldNum" sz="quarter" idx="12"/>
          </p:nvPr>
        </p:nvSpPr>
        <p:spPr/>
        <p:txBody>
          <a:bodyPr/>
          <a:lstStyle/>
          <a:p>
            <a:fld id="{55CAAC15-AF11-47AB-8CC6-2B061A5FE65E}" type="slidenum">
              <a:rPr lang="en-US" smtClean="0"/>
              <a:t>3</a:t>
            </a:fld>
            <a:endParaRPr lang="en-US"/>
          </a:p>
        </p:txBody>
      </p:sp>
      <p:pic>
        <p:nvPicPr>
          <p:cNvPr id="9" name="Picture 8">
            <a:extLst>
              <a:ext uri="{FF2B5EF4-FFF2-40B4-BE49-F238E27FC236}">
                <a16:creationId xmlns:a16="http://schemas.microsoft.com/office/drawing/2014/main" id="{0F4F628B-B25D-4EB7-9D6E-BA1C7F7F9A5B}"/>
              </a:ext>
            </a:extLst>
          </p:cNvPr>
          <p:cNvPicPr>
            <a:picLocks noChangeAspect="1"/>
          </p:cNvPicPr>
          <p:nvPr/>
        </p:nvPicPr>
        <p:blipFill>
          <a:blip r:embed="rId2"/>
          <a:stretch>
            <a:fillRect/>
          </a:stretch>
        </p:blipFill>
        <p:spPr>
          <a:xfrm>
            <a:off x="3918914" y="855409"/>
            <a:ext cx="4564244" cy="5515682"/>
          </a:xfrm>
          <a:prstGeom prst="rect">
            <a:avLst/>
          </a:prstGeom>
        </p:spPr>
      </p:pic>
      <p:pic>
        <p:nvPicPr>
          <p:cNvPr id="10" name="Picture 9">
            <a:extLst>
              <a:ext uri="{FF2B5EF4-FFF2-40B4-BE49-F238E27FC236}">
                <a16:creationId xmlns:a16="http://schemas.microsoft.com/office/drawing/2014/main" id="{F1092C10-037B-43FE-8FC0-93F3FD71EE1D}"/>
              </a:ext>
            </a:extLst>
          </p:cNvPr>
          <p:cNvPicPr>
            <a:picLocks noChangeAspect="1"/>
          </p:cNvPicPr>
          <p:nvPr/>
        </p:nvPicPr>
        <p:blipFill>
          <a:blip r:embed="rId3"/>
          <a:stretch>
            <a:fillRect/>
          </a:stretch>
        </p:blipFill>
        <p:spPr>
          <a:xfrm>
            <a:off x="3918914" y="855408"/>
            <a:ext cx="4564245" cy="5515683"/>
          </a:xfrm>
          <a:prstGeom prst="rect">
            <a:avLst/>
          </a:prstGeom>
        </p:spPr>
      </p:pic>
      <p:pic>
        <p:nvPicPr>
          <p:cNvPr id="2050" name="Picture 2" descr="Turin – Travel guide at Wikivoyage">
            <a:extLst>
              <a:ext uri="{FF2B5EF4-FFF2-40B4-BE49-F238E27FC236}">
                <a16:creationId xmlns:a16="http://schemas.microsoft.com/office/drawing/2014/main" id="{E71284D7-5845-A174-5F12-113792855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0" y="1933839"/>
            <a:ext cx="4297213" cy="2864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Sud de Toulouse regorge d'atouts">
            <a:extLst>
              <a:ext uri="{FF2B5EF4-FFF2-40B4-BE49-F238E27FC236}">
                <a16:creationId xmlns:a16="http://schemas.microsoft.com/office/drawing/2014/main" id="{DB82B712-2878-B03C-EAB4-6A4CF66F4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03" y="1902228"/>
            <a:ext cx="4297213" cy="2863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iden Stock Photos, Pictures &amp; Royalty-Free Images - iStock">
            <a:extLst>
              <a:ext uri="{FF2B5EF4-FFF2-40B4-BE49-F238E27FC236}">
                <a16:creationId xmlns:a16="http://schemas.microsoft.com/office/drawing/2014/main" id="{720490BC-0FD7-E587-6EAE-0178E805D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174" y="1496469"/>
            <a:ext cx="4619828" cy="29440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uropean Space Research and Technology Centre - Stock Image - C037/1215 -  Science Photo Library">
            <a:extLst>
              <a:ext uri="{FF2B5EF4-FFF2-40B4-BE49-F238E27FC236}">
                <a16:creationId xmlns:a16="http://schemas.microsoft.com/office/drawing/2014/main" id="{C06A948A-7440-DA93-FFB3-80867E9BA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707" y="565075"/>
            <a:ext cx="4306654" cy="28639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SA - Argonaut – European Large Logistics Lander">
            <a:extLst>
              <a:ext uri="{FF2B5EF4-FFF2-40B4-BE49-F238E27FC236}">
                <a16:creationId xmlns:a16="http://schemas.microsoft.com/office/drawing/2014/main" id="{A0B54A49-C755-8198-B051-07007ACF70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071" y="3583862"/>
            <a:ext cx="4353290" cy="244872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44D8B4FF-44BC-A773-D170-60333A49C64E}"/>
              </a:ext>
            </a:extLst>
          </p:cNvPr>
          <p:cNvSpPr>
            <a:spLocks noGrp="1"/>
          </p:cNvSpPr>
          <p:nvPr>
            <p:ph type="ftr" sz="quarter" idx="11"/>
          </p:nvPr>
        </p:nvSpPr>
        <p:spPr>
          <a:xfrm>
            <a:off x="1090569" y="6525954"/>
            <a:ext cx="10452682" cy="365125"/>
          </a:xfrm>
        </p:spPr>
        <p:txBody>
          <a:bodyPr/>
          <a:lstStyle/>
          <a:p>
            <a:r>
              <a:rPr lang="en-US" dirty="0"/>
              <a:t>A Heuristic Method for Determining Payload-to-Vehicle Assignment &amp; Launch Order for Multi-Vehicle Exploration Campaigns</a:t>
            </a:r>
          </a:p>
        </p:txBody>
      </p:sp>
    </p:spTree>
    <p:extLst>
      <p:ext uri="{BB962C8B-B14F-4D97-AF65-F5344CB8AC3E}">
        <p14:creationId xmlns:p14="http://schemas.microsoft.com/office/powerpoint/2010/main" val="14235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8CF5AD-9464-471A-A6E1-B736317CE6DE}"/>
              </a:ext>
            </a:extLst>
          </p:cNvPr>
          <p:cNvSpPr>
            <a:spLocks noGrp="1"/>
          </p:cNvSpPr>
          <p:nvPr>
            <p:ph type="dt" sz="half" idx="10"/>
          </p:nvPr>
        </p:nvSpPr>
        <p:spPr/>
        <p:txBody>
          <a:bodyPr/>
          <a:lstStyle/>
          <a:p>
            <a:fld id="{0291E2B7-569D-43A2-BE35-8EC5CCAED547}" type="datetime1">
              <a:rPr lang="en-US" smtClean="0"/>
              <a:t>2/6/2023</a:t>
            </a:fld>
            <a:endParaRPr lang="en-US"/>
          </a:p>
        </p:txBody>
      </p:sp>
      <p:sp>
        <p:nvSpPr>
          <p:cNvPr id="5" name="Slide Number Placeholder 4">
            <a:extLst>
              <a:ext uri="{FF2B5EF4-FFF2-40B4-BE49-F238E27FC236}">
                <a16:creationId xmlns:a16="http://schemas.microsoft.com/office/drawing/2014/main" id="{B871AA8F-C76C-40D6-AB0D-FBD0461D7103}"/>
              </a:ext>
            </a:extLst>
          </p:cNvPr>
          <p:cNvSpPr>
            <a:spLocks noGrp="1"/>
          </p:cNvSpPr>
          <p:nvPr>
            <p:ph type="sldNum" sz="quarter" idx="12"/>
          </p:nvPr>
        </p:nvSpPr>
        <p:spPr/>
        <p:txBody>
          <a:bodyPr/>
          <a:lstStyle/>
          <a:p>
            <a:fld id="{55CAAC15-AF11-47AB-8CC6-2B061A5FE65E}" type="slidenum">
              <a:rPr lang="en-US" smtClean="0"/>
              <a:t>4</a:t>
            </a:fld>
            <a:endParaRPr lang="en-US"/>
          </a:p>
        </p:txBody>
      </p:sp>
      <p:pic>
        <p:nvPicPr>
          <p:cNvPr id="10" name="Picture 9">
            <a:extLst>
              <a:ext uri="{FF2B5EF4-FFF2-40B4-BE49-F238E27FC236}">
                <a16:creationId xmlns:a16="http://schemas.microsoft.com/office/drawing/2014/main" id="{CE1BCE3D-D7A8-47F2-8652-1013F43594A0}"/>
              </a:ext>
            </a:extLst>
          </p:cNvPr>
          <p:cNvPicPr>
            <a:picLocks noChangeAspect="1"/>
          </p:cNvPicPr>
          <p:nvPr/>
        </p:nvPicPr>
        <p:blipFill>
          <a:blip r:embed="rId2"/>
          <a:stretch>
            <a:fillRect/>
          </a:stretch>
        </p:blipFill>
        <p:spPr>
          <a:xfrm>
            <a:off x="1637023" y="1311876"/>
            <a:ext cx="8917953" cy="4635082"/>
          </a:xfrm>
          <a:prstGeom prst="rect">
            <a:avLst/>
          </a:prstGeom>
        </p:spPr>
      </p:pic>
      <p:sp>
        <p:nvSpPr>
          <p:cNvPr id="7" name="Footer Placeholder 3">
            <a:extLst>
              <a:ext uri="{FF2B5EF4-FFF2-40B4-BE49-F238E27FC236}">
                <a16:creationId xmlns:a16="http://schemas.microsoft.com/office/drawing/2014/main" id="{39CB2AA5-E1F1-19EC-8B59-FE156E249510}"/>
              </a:ext>
            </a:extLst>
          </p:cNvPr>
          <p:cNvSpPr>
            <a:spLocks noGrp="1"/>
          </p:cNvSpPr>
          <p:nvPr>
            <p:ph type="ftr" sz="quarter" idx="11"/>
          </p:nvPr>
        </p:nvSpPr>
        <p:spPr>
          <a:xfrm>
            <a:off x="1090569" y="6525954"/>
            <a:ext cx="10452682" cy="365125"/>
          </a:xfrm>
        </p:spPr>
        <p:txBody>
          <a:bodyPr/>
          <a:lstStyle/>
          <a:p>
            <a:r>
              <a:rPr lang="en-US" dirty="0"/>
              <a:t>A Heuristic Method for Determining Payload-to-Vehicle Assignment &amp; Launch Order for Multi-Vehicle Exploration Campaigns</a:t>
            </a:r>
          </a:p>
        </p:txBody>
      </p:sp>
    </p:spTree>
    <p:extLst>
      <p:ext uri="{BB962C8B-B14F-4D97-AF65-F5344CB8AC3E}">
        <p14:creationId xmlns:p14="http://schemas.microsoft.com/office/powerpoint/2010/main" val="33807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04800" y="6096000"/>
            <a:ext cx="1143000" cy="304800"/>
          </a:xfrm>
          <a:prstGeom prst="rect">
            <a:avLst/>
          </a:prstGeom>
        </p:spPr>
        <p:txBody>
          <a:bodyPr/>
          <a:lstStyle/>
          <a:p>
            <a:pPr defTabSz="1219170" fontAlgn="base">
              <a:spcBef>
                <a:spcPct val="0"/>
              </a:spcBef>
              <a:spcAft>
                <a:spcPct val="0"/>
              </a:spcAft>
              <a:defRPr/>
            </a:pPr>
            <a:fld id="{DF317779-8E6C-47D5-BE9C-F5E8CE6A8331}"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5</a:t>
            </a:fld>
            <a:endParaRPr lang="en-US">
              <a:solidFill>
                <a:srgbClr val="000000"/>
              </a:solidFill>
              <a:latin typeface="Arial" charset="0"/>
              <a:ea typeface="ＭＳ Ｐゴシック" charset="-128"/>
              <a:cs typeface="Arial" charset="0"/>
            </a:endParaRPr>
          </a:p>
        </p:txBody>
      </p:sp>
      <p:sp>
        <p:nvSpPr>
          <p:cNvPr id="2" name="Rectangle 1"/>
          <p:cNvSpPr/>
          <p:nvPr/>
        </p:nvSpPr>
        <p:spPr bwMode="auto">
          <a:xfrm>
            <a:off x="0" y="0"/>
            <a:ext cx="12192000" cy="990600"/>
          </a:xfrm>
          <a:prstGeom prst="rect">
            <a:avLst/>
          </a:prstGeom>
          <a:solidFill>
            <a:srgbClr val="1B3D6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rgbClr val="000000"/>
              </a:solidFill>
              <a:latin typeface="Arial" charset="0"/>
              <a:ea typeface="ＭＳ Ｐゴシック" pitchFamily="80" charset="-128"/>
              <a:cs typeface="Arial" charset="0"/>
            </a:endParaRPr>
          </a:p>
        </p:txBody>
      </p:sp>
      <p:sp>
        <p:nvSpPr>
          <p:cNvPr id="6" name="Title 1"/>
          <p:cNvSpPr txBox="1">
            <a:spLocks/>
          </p:cNvSpPr>
          <p:nvPr/>
        </p:nvSpPr>
        <p:spPr bwMode="auto">
          <a:xfrm>
            <a:off x="0" y="152400"/>
            <a:ext cx="12192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defTabSz="1219170"/>
            <a:r>
              <a:rPr lang="en-US" sz="3733" b="1" kern="0" dirty="0">
                <a:solidFill>
                  <a:srgbClr val="FFFFFF"/>
                </a:solidFill>
                <a:latin typeface="Arial"/>
                <a:ea typeface="ＭＳ Ｐゴシック"/>
              </a:rPr>
              <a:t>Introduction</a:t>
            </a:r>
          </a:p>
        </p:txBody>
      </p:sp>
      <p:pic>
        <p:nvPicPr>
          <p:cNvPr id="13" name="Content Placeholder 12">
            <a:extLst>
              <a:ext uri="{FF2B5EF4-FFF2-40B4-BE49-F238E27FC236}">
                <a16:creationId xmlns:a16="http://schemas.microsoft.com/office/drawing/2014/main" id="{122FE15E-EBA2-4E90-B819-CA7612F102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5113730" y="1143001"/>
            <a:ext cx="6881479" cy="4064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EA6818A-E8F6-4E96-8414-4C035378A840}"/>
              </a:ext>
            </a:extLst>
          </p:cNvPr>
          <p:cNvSpPr txBox="1"/>
          <p:nvPr/>
        </p:nvSpPr>
        <p:spPr>
          <a:xfrm>
            <a:off x="5727701" y="5226033"/>
            <a:ext cx="6267508" cy="235898"/>
          </a:xfrm>
          <a:prstGeom prst="rect">
            <a:avLst/>
          </a:prstGeom>
          <a:noFill/>
        </p:spPr>
        <p:txBody>
          <a:bodyPr wrap="square" rtlCol="0">
            <a:spAutoFit/>
          </a:bodyPr>
          <a:lstStyle/>
          <a:p>
            <a:pPr defTabSz="1219170" fontAlgn="base">
              <a:spcBef>
                <a:spcPct val="0"/>
              </a:spcBef>
              <a:spcAft>
                <a:spcPct val="0"/>
              </a:spcAft>
            </a:pPr>
            <a:r>
              <a:rPr lang="en-US" sz="933" dirty="0">
                <a:solidFill>
                  <a:srgbClr val="000000"/>
                </a:solidFill>
                <a:latin typeface="Arial" charset="0"/>
                <a:ea typeface="ＭＳ Ｐゴシック" charset="-128"/>
                <a:cs typeface="Arial" charset="0"/>
              </a:rPr>
              <a:t>Credit: Global Exploration Roadmap (GER) Supplement August 2020: Lunar Surface Exploration Scenario Update</a:t>
            </a:r>
          </a:p>
        </p:txBody>
      </p:sp>
      <p:sp>
        <p:nvSpPr>
          <p:cNvPr id="15" name="TextBox 14">
            <a:extLst>
              <a:ext uri="{FF2B5EF4-FFF2-40B4-BE49-F238E27FC236}">
                <a16:creationId xmlns:a16="http://schemas.microsoft.com/office/drawing/2014/main" id="{046E34D9-5BA2-45EC-AEEC-6035F02C2D79}"/>
              </a:ext>
            </a:extLst>
          </p:cNvPr>
          <p:cNvSpPr txBox="1"/>
          <p:nvPr/>
        </p:nvSpPr>
        <p:spPr>
          <a:xfrm>
            <a:off x="304800" y="1236134"/>
            <a:ext cx="4707467" cy="4524315"/>
          </a:xfrm>
          <a:prstGeom prst="rect">
            <a:avLst/>
          </a:prstGeom>
          <a:noFill/>
        </p:spPr>
        <p:txBody>
          <a:bodyPr wrap="square" rtlCol="0">
            <a:spAutoFit/>
          </a:bodyPr>
          <a:lstStyle/>
          <a:p>
            <a:pPr defTabSz="1219170" fontAlgn="base">
              <a:spcBef>
                <a:spcPct val="0"/>
              </a:spcBef>
              <a:spcAft>
                <a:spcPct val="0"/>
              </a:spcAft>
            </a:pPr>
            <a:r>
              <a:rPr lang="en-US" sz="2400" dirty="0">
                <a:solidFill>
                  <a:srgbClr val="000000"/>
                </a:solidFill>
                <a:latin typeface="Arial" charset="0"/>
                <a:ea typeface="ＭＳ Ｐゴシック" charset="-128"/>
                <a:cs typeface="Arial" charset="0"/>
              </a:rPr>
              <a:t>Lunar exploration plans over the coming decade include a wide variety of logistics vehicles, each with their own scheduling constraints. </a:t>
            </a:r>
          </a:p>
          <a:p>
            <a:pPr defTabSz="1219170" fontAlgn="base">
              <a:spcBef>
                <a:spcPct val="0"/>
              </a:spcBef>
              <a:spcAft>
                <a:spcPct val="0"/>
              </a:spcAft>
            </a:pPr>
            <a:endParaRPr lang="en-US" sz="2400" dirty="0">
              <a:solidFill>
                <a:srgbClr val="000000"/>
              </a:solidFill>
              <a:latin typeface="Arial" charset="0"/>
              <a:ea typeface="ＭＳ Ｐゴシック" charset="-128"/>
              <a:cs typeface="Arial" charset="0"/>
            </a:endParaRPr>
          </a:p>
          <a:p>
            <a:pPr defTabSz="1219170" fontAlgn="base">
              <a:spcBef>
                <a:spcPct val="0"/>
              </a:spcBef>
              <a:spcAft>
                <a:spcPct val="0"/>
              </a:spcAft>
            </a:pPr>
            <a:r>
              <a:rPr lang="en-US" sz="2400" dirty="0">
                <a:solidFill>
                  <a:srgbClr val="000000"/>
                </a:solidFill>
                <a:latin typeface="Arial" charset="0"/>
                <a:ea typeface="ＭＳ Ｐゴシック" charset="-128"/>
                <a:cs typeface="Arial" charset="0"/>
              </a:rPr>
              <a:t>The method presented attempts to navigate those scheduling constraints, in addition to programmatic requirements, to produce an optimal campaign schedule.</a:t>
            </a:r>
          </a:p>
        </p:txBody>
      </p:sp>
    </p:spTree>
    <p:extLst>
      <p:ext uri="{BB962C8B-B14F-4D97-AF65-F5344CB8AC3E}">
        <p14:creationId xmlns:p14="http://schemas.microsoft.com/office/powerpoint/2010/main" val="159195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C433-E3F6-41C4-BF51-3BCCA3A0AEBB}"/>
              </a:ext>
            </a:extLst>
          </p:cNvPr>
          <p:cNvSpPr>
            <a:spLocks noGrp="1"/>
          </p:cNvSpPr>
          <p:nvPr>
            <p:ph type="title"/>
          </p:nvPr>
        </p:nvSpPr>
        <p:spPr/>
        <p:txBody>
          <a:bodyPr/>
          <a:lstStyle/>
          <a:p>
            <a:r>
              <a:rPr lang="en-US" sz="3200" dirty="0"/>
              <a:t>Background: Lunar Exploration Logistics Modelling</a:t>
            </a:r>
          </a:p>
        </p:txBody>
      </p:sp>
      <p:sp>
        <p:nvSpPr>
          <p:cNvPr id="3" name="Content Placeholder 2">
            <a:extLst>
              <a:ext uri="{FF2B5EF4-FFF2-40B4-BE49-F238E27FC236}">
                <a16:creationId xmlns:a16="http://schemas.microsoft.com/office/drawing/2014/main" id="{C4A494CB-32EA-4993-BA77-A444A133205C}"/>
              </a:ext>
            </a:extLst>
          </p:cNvPr>
          <p:cNvSpPr>
            <a:spLocks noGrp="1"/>
          </p:cNvSpPr>
          <p:nvPr>
            <p:ph idx="1"/>
          </p:nvPr>
        </p:nvSpPr>
        <p:spPr>
          <a:xfrm>
            <a:off x="220134" y="3699934"/>
            <a:ext cx="11751733" cy="2672997"/>
          </a:xfrm>
        </p:spPr>
        <p:txBody>
          <a:bodyPr/>
          <a:lstStyle/>
          <a:p>
            <a:r>
              <a:rPr lang="en-US" sz="2667" dirty="0"/>
              <a:t>The commodity flow throughout an exploration campaign can be modelled as a mixed-integer linear programming problem. </a:t>
            </a:r>
          </a:p>
          <a:p>
            <a:r>
              <a:rPr lang="en-US" sz="2667" dirty="0"/>
              <a:t>By defining the Earth, LEO, lunar orbit, and the lunar surface as a network of “nodes” connected by “arcs”, we can calculate the optimal flow of commodities through the network.</a:t>
            </a:r>
          </a:p>
        </p:txBody>
      </p:sp>
      <p:sp>
        <p:nvSpPr>
          <p:cNvPr id="4" name="Slide Number Placeholder 3">
            <a:extLst>
              <a:ext uri="{FF2B5EF4-FFF2-40B4-BE49-F238E27FC236}">
                <a16:creationId xmlns:a16="http://schemas.microsoft.com/office/drawing/2014/main" id="{76ED3AF2-35CE-4170-87C9-157B26346085}"/>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6</a:t>
            </a:fld>
            <a:endParaRPr lang="en-US">
              <a:solidFill>
                <a:srgbClr val="000000"/>
              </a:solidFill>
              <a:latin typeface="Arial" charset="0"/>
              <a:ea typeface="ＭＳ Ｐゴシック" charset="-128"/>
              <a:cs typeface="Arial" charset="0"/>
            </a:endParaRPr>
          </a:p>
        </p:txBody>
      </p:sp>
      <p:pic>
        <p:nvPicPr>
          <p:cNvPr id="6" name="Picture 5">
            <a:extLst>
              <a:ext uri="{FF2B5EF4-FFF2-40B4-BE49-F238E27FC236}">
                <a16:creationId xmlns:a16="http://schemas.microsoft.com/office/drawing/2014/main" id="{386ED0DF-32E9-462E-9B8A-74B797F77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867" y="1266725"/>
            <a:ext cx="8822267" cy="2405339"/>
          </a:xfrm>
          <a:prstGeom prst="rect">
            <a:avLst/>
          </a:prstGeom>
        </p:spPr>
      </p:pic>
    </p:spTree>
    <p:extLst>
      <p:ext uri="{BB962C8B-B14F-4D97-AF65-F5344CB8AC3E}">
        <p14:creationId xmlns:p14="http://schemas.microsoft.com/office/powerpoint/2010/main" val="375737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C4FA-E820-4454-93D1-C58D7105477F}"/>
              </a:ext>
            </a:extLst>
          </p:cNvPr>
          <p:cNvSpPr>
            <a:spLocks noGrp="1"/>
          </p:cNvSpPr>
          <p:nvPr>
            <p:ph type="title"/>
          </p:nvPr>
        </p:nvSpPr>
        <p:spPr/>
        <p:txBody>
          <a:bodyPr/>
          <a:lstStyle/>
          <a:p>
            <a:r>
              <a:rPr lang="en-US" dirty="0"/>
              <a:t>Demand and Supply</a:t>
            </a:r>
          </a:p>
        </p:txBody>
      </p:sp>
      <p:sp>
        <p:nvSpPr>
          <p:cNvPr id="3" name="Content Placeholder 2">
            <a:extLst>
              <a:ext uri="{FF2B5EF4-FFF2-40B4-BE49-F238E27FC236}">
                <a16:creationId xmlns:a16="http://schemas.microsoft.com/office/drawing/2014/main" id="{FD52CB9B-3488-4C11-BE20-FBEE4157E44D}"/>
              </a:ext>
            </a:extLst>
          </p:cNvPr>
          <p:cNvSpPr>
            <a:spLocks noGrp="1"/>
          </p:cNvSpPr>
          <p:nvPr>
            <p:ph idx="1"/>
          </p:nvPr>
        </p:nvSpPr>
        <p:spPr/>
        <p:txBody>
          <a:bodyPr/>
          <a:lstStyle/>
          <a:p>
            <a:r>
              <a:rPr lang="en-US" sz="2667" dirty="0"/>
              <a:t>The flow of commodities is driven by user-defined “demand” and supply. The solver must find the flow that satisfies demands, given supplies, at specified nodes.</a:t>
            </a:r>
          </a:p>
          <a:p>
            <a:r>
              <a:rPr lang="en-US" sz="2667" dirty="0"/>
              <a:t>In this model, the demand and supplies are defined in a “demand matrix”, which quantifies the demand or supply of:</a:t>
            </a:r>
          </a:p>
          <a:p>
            <a:pPr lvl="1"/>
            <a:r>
              <a:rPr lang="en-US" sz="2267" dirty="0"/>
              <a:t> a specific payload, </a:t>
            </a:r>
          </a:p>
          <a:p>
            <a:pPr lvl="1"/>
            <a:r>
              <a:rPr lang="en-US" sz="2267" dirty="0"/>
              <a:t>to be carried by a specific vehicle, </a:t>
            </a:r>
          </a:p>
          <a:p>
            <a:pPr lvl="1"/>
            <a:r>
              <a:rPr lang="en-US" sz="2267" dirty="0"/>
              <a:t>to be satisfied at a certain time, </a:t>
            </a:r>
          </a:p>
          <a:p>
            <a:pPr lvl="1"/>
            <a:r>
              <a:rPr lang="en-US" sz="2267" dirty="0"/>
              <a:t>at a specific node.</a:t>
            </a:r>
          </a:p>
        </p:txBody>
      </p:sp>
      <p:sp>
        <p:nvSpPr>
          <p:cNvPr id="4" name="Slide Number Placeholder 3">
            <a:extLst>
              <a:ext uri="{FF2B5EF4-FFF2-40B4-BE49-F238E27FC236}">
                <a16:creationId xmlns:a16="http://schemas.microsoft.com/office/drawing/2014/main" id="{2587C10C-10FB-48CA-BD97-5D32E6FB0FDE}"/>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7</a:t>
            </a:fld>
            <a:endParaRPr lang="en-US">
              <a:solidFill>
                <a:srgbClr val="000000"/>
              </a:solidFill>
              <a:latin typeface="Arial" charset="0"/>
              <a:ea typeface="ＭＳ Ｐゴシック" charset="-128"/>
              <a:cs typeface="Arial" charset="0"/>
            </a:endParaRPr>
          </a:p>
        </p:txBody>
      </p:sp>
      <p:pic>
        <p:nvPicPr>
          <p:cNvPr id="7" name="Picture 6">
            <a:extLst>
              <a:ext uri="{FF2B5EF4-FFF2-40B4-BE49-F238E27FC236}">
                <a16:creationId xmlns:a16="http://schemas.microsoft.com/office/drawing/2014/main" id="{A23738B2-CD8C-AC60-CEA8-67F0B58FE07D}"/>
              </a:ext>
            </a:extLst>
          </p:cNvPr>
          <p:cNvPicPr>
            <a:picLocks noChangeAspect="1"/>
          </p:cNvPicPr>
          <p:nvPr/>
        </p:nvPicPr>
        <p:blipFill>
          <a:blip r:embed="rId3"/>
          <a:stretch>
            <a:fillRect/>
          </a:stretch>
        </p:blipFill>
        <p:spPr>
          <a:xfrm>
            <a:off x="6647365" y="4122566"/>
            <a:ext cx="4841884" cy="1045269"/>
          </a:xfrm>
          <a:prstGeom prst="rect">
            <a:avLst/>
          </a:prstGeom>
        </p:spPr>
      </p:pic>
    </p:spTree>
    <p:extLst>
      <p:ext uri="{BB962C8B-B14F-4D97-AF65-F5344CB8AC3E}">
        <p14:creationId xmlns:p14="http://schemas.microsoft.com/office/powerpoint/2010/main" val="1639407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7461-3D3A-4F89-8531-3D341A60A08C}"/>
              </a:ext>
            </a:extLst>
          </p:cNvPr>
          <p:cNvSpPr>
            <a:spLocks noGrp="1"/>
          </p:cNvSpPr>
          <p:nvPr>
            <p:ph type="title"/>
          </p:nvPr>
        </p:nvSpPr>
        <p:spPr/>
        <p:txBody>
          <a:bodyPr/>
          <a:lstStyle/>
          <a:p>
            <a:r>
              <a:rPr lang="en-US" dirty="0"/>
              <a:t>Programmatic Requirements</a:t>
            </a:r>
          </a:p>
        </p:txBody>
      </p:sp>
      <p:sp>
        <p:nvSpPr>
          <p:cNvPr id="3" name="Content Placeholder 2">
            <a:extLst>
              <a:ext uri="{FF2B5EF4-FFF2-40B4-BE49-F238E27FC236}">
                <a16:creationId xmlns:a16="http://schemas.microsoft.com/office/drawing/2014/main" id="{DD48830B-8458-459A-B5D4-9ECD79269503}"/>
              </a:ext>
            </a:extLst>
          </p:cNvPr>
          <p:cNvSpPr>
            <a:spLocks noGrp="1"/>
          </p:cNvSpPr>
          <p:nvPr>
            <p:ph idx="1"/>
          </p:nvPr>
        </p:nvSpPr>
        <p:spPr/>
        <p:txBody>
          <a:bodyPr/>
          <a:lstStyle/>
          <a:p>
            <a:r>
              <a:rPr lang="en-US" sz="2667" dirty="0"/>
              <a:t>In the real world, “demand” and “supply” times are rarely definite.</a:t>
            </a:r>
          </a:p>
          <a:p>
            <a:r>
              <a:rPr lang="en-US" sz="2667" dirty="0"/>
              <a:t> Scheduling requirements (demand times) are often expressed in the form </a:t>
            </a:r>
            <a:r>
              <a:rPr lang="en-US" sz="2667" b="1" i="1" dirty="0"/>
              <a:t>“…no later than..”, </a:t>
            </a:r>
            <a:r>
              <a:rPr lang="en-US" sz="2667" dirty="0"/>
              <a:t>and lower bounds on supply times are determined by vehicle or payload development time.</a:t>
            </a:r>
          </a:p>
          <a:p>
            <a:r>
              <a:rPr lang="en-US" sz="2667" dirty="0"/>
              <a:t>It is more realistic to work within constrained scheduling windows.</a:t>
            </a:r>
          </a:p>
          <a:p>
            <a:pPr marL="0" indent="0">
              <a:buNone/>
            </a:pPr>
            <a:endParaRPr lang="en-US" sz="2667" dirty="0"/>
          </a:p>
          <a:p>
            <a:r>
              <a:rPr lang="en-US" sz="2667" dirty="0"/>
              <a:t>Therefore, this method aims to generate demand matrices that satisfy programmatic requirements, scheduling constraints, and minimize the launch mass of an exploration campaign.</a:t>
            </a:r>
          </a:p>
        </p:txBody>
      </p:sp>
      <p:sp>
        <p:nvSpPr>
          <p:cNvPr id="4" name="Slide Number Placeholder 3">
            <a:extLst>
              <a:ext uri="{FF2B5EF4-FFF2-40B4-BE49-F238E27FC236}">
                <a16:creationId xmlns:a16="http://schemas.microsoft.com/office/drawing/2014/main" id="{D8580EC3-446C-4F89-8F7B-344A17C5271C}"/>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8</a:t>
            </a:fld>
            <a:endParaRPr lang="en-US">
              <a:solidFill>
                <a:srgbClr val="000000"/>
              </a:solidFill>
              <a:latin typeface="Arial" charset="0"/>
              <a:ea typeface="ＭＳ Ｐゴシック" charset="-128"/>
              <a:cs typeface="Arial" charset="0"/>
            </a:endParaRPr>
          </a:p>
        </p:txBody>
      </p:sp>
    </p:spTree>
    <p:extLst>
      <p:ext uri="{BB962C8B-B14F-4D97-AF65-F5344CB8AC3E}">
        <p14:creationId xmlns:p14="http://schemas.microsoft.com/office/powerpoint/2010/main" val="332005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D22F-A792-4B98-A00C-94E9A3457E24}"/>
              </a:ext>
            </a:extLst>
          </p:cNvPr>
          <p:cNvSpPr>
            <a:spLocks noGrp="1"/>
          </p:cNvSpPr>
          <p:nvPr>
            <p:ph type="title"/>
          </p:nvPr>
        </p:nvSpPr>
        <p:spPr/>
        <p:txBody>
          <a:bodyPr/>
          <a:lstStyle/>
          <a:p>
            <a:r>
              <a:rPr lang="en-US" dirty="0"/>
              <a:t>Scheduling Decisions</a:t>
            </a:r>
          </a:p>
        </p:txBody>
      </p:sp>
      <p:sp>
        <p:nvSpPr>
          <p:cNvPr id="3" name="Content Placeholder 2">
            <a:extLst>
              <a:ext uri="{FF2B5EF4-FFF2-40B4-BE49-F238E27FC236}">
                <a16:creationId xmlns:a16="http://schemas.microsoft.com/office/drawing/2014/main" id="{2D37C027-42F9-406B-9EDB-65B447DABD39}"/>
              </a:ext>
            </a:extLst>
          </p:cNvPr>
          <p:cNvSpPr>
            <a:spLocks noGrp="1"/>
          </p:cNvSpPr>
          <p:nvPr>
            <p:ph idx="1"/>
          </p:nvPr>
        </p:nvSpPr>
        <p:spPr>
          <a:xfrm>
            <a:off x="307848" y="1498600"/>
            <a:ext cx="11582400" cy="1930400"/>
          </a:xfrm>
        </p:spPr>
        <p:txBody>
          <a:bodyPr/>
          <a:lstStyle/>
          <a:p>
            <a:r>
              <a:rPr lang="en-US" sz="2667" dirty="0"/>
              <a:t>Considering the relaxation of supply/demand times and also the problem of vehicle choice, the decision space quickly blows up:</a:t>
            </a:r>
          </a:p>
          <a:p>
            <a:endParaRPr lang="en-US" sz="2667" dirty="0"/>
          </a:p>
          <a:p>
            <a:pPr marL="0" indent="0">
              <a:buNone/>
            </a:pPr>
            <a:endParaRPr lang="en-US" sz="2667" dirty="0"/>
          </a:p>
        </p:txBody>
      </p:sp>
      <p:sp>
        <p:nvSpPr>
          <p:cNvPr id="4" name="Slide Number Placeholder 3">
            <a:extLst>
              <a:ext uri="{FF2B5EF4-FFF2-40B4-BE49-F238E27FC236}">
                <a16:creationId xmlns:a16="http://schemas.microsoft.com/office/drawing/2014/main" id="{8F1FE2D0-D0F7-47B6-B325-6D6618DE1E06}"/>
              </a:ext>
            </a:extLst>
          </p:cNvPr>
          <p:cNvSpPr>
            <a:spLocks noGrp="1"/>
          </p:cNvSpPr>
          <p:nvPr>
            <p:ph type="sldNum" sz="quarter" idx="12"/>
          </p:nvPr>
        </p:nvSpPr>
        <p:spPr/>
        <p:txBody>
          <a:bodyPr/>
          <a:lstStyle/>
          <a:p>
            <a:pPr defTabSz="1219170" fontAlgn="base">
              <a:spcBef>
                <a:spcPct val="0"/>
              </a:spcBef>
              <a:spcAft>
                <a:spcPct val="0"/>
              </a:spcAft>
              <a:defRPr/>
            </a:pPr>
            <a:fld id="{B586D440-F702-449A-AAC2-9ACFF17038B8}" type="slidenum">
              <a:rPr lang="en-US">
                <a:solidFill>
                  <a:srgbClr val="000000"/>
                </a:solidFill>
                <a:latin typeface="Arial" charset="0"/>
                <a:ea typeface="ＭＳ Ｐゴシック" charset="-128"/>
                <a:cs typeface="Arial" charset="0"/>
              </a:rPr>
              <a:pPr defTabSz="1219170" fontAlgn="base">
                <a:spcBef>
                  <a:spcPct val="0"/>
                </a:spcBef>
                <a:spcAft>
                  <a:spcPct val="0"/>
                </a:spcAft>
                <a:defRPr/>
              </a:pPr>
              <a:t>9</a:t>
            </a:fld>
            <a:endParaRPr lang="en-US">
              <a:solidFill>
                <a:srgbClr val="000000"/>
              </a:solidFill>
              <a:latin typeface="Arial" charset="0"/>
              <a:ea typeface="ＭＳ Ｐゴシック" charset="-128"/>
              <a:cs typeface="Arial" charset="0"/>
            </a:endParaRPr>
          </a:p>
        </p:txBody>
      </p:sp>
      <p:pic>
        <p:nvPicPr>
          <p:cNvPr id="5" name="Picture 4">
            <a:extLst>
              <a:ext uri="{FF2B5EF4-FFF2-40B4-BE49-F238E27FC236}">
                <a16:creationId xmlns:a16="http://schemas.microsoft.com/office/drawing/2014/main" id="{C40D19AA-4E36-4159-BB31-A9FD08139F26}"/>
              </a:ext>
            </a:extLst>
          </p:cNvPr>
          <p:cNvPicPr>
            <a:picLocks noChangeAspect="1"/>
          </p:cNvPicPr>
          <p:nvPr/>
        </p:nvPicPr>
        <p:blipFill>
          <a:blip r:embed="rId3"/>
          <a:stretch>
            <a:fillRect/>
          </a:stretch>
        </p:blipFill>
        <p:spPr>
          <a:xfrm>
            <a:off x="3644264" y="2749047"/>
            <a:ext cx="4686937" cy="1436108"/>
          </a:xfrm>
          <a:prstGeom prst="rect">
            <a:avLst/>
          </a:prstGeom>
        </p:spPr>
      </p:pic>
      <p:sp>
        <p:nvSpPr>
          <p:cNvPr id="6" name="Content Placeholder 2">
            <a:extLst>
              <a:ext uri="{FF2B5EF4-FFF2-40B4-BE49-F238E27FC236}">
                <a16:creationId xmlns:a16="http://schemas.microsoft.com/office/drawing/2014/main" id="{56D647FA-9B3A-4AAB-81C1-701AEB0B5412}"/>
              </a:ext>
            </a:extLst>
          </p:cNvPr>
          <p:cNvSpPr txBox="1">
            <a:spLocks/>
          </p:cNvSpPr>
          <p:nvPr/>
        </p:nvSpPr>
        <p:spPr bwMode="auto">
          <a:xfrm>
            <a:off x="304800" y="4394200"/>
            <a:ext cx="11582400" cy="193040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pPr marL="457189" indent="-457189" defTabSz="1219170"/>
            <a:r>
              <a:rPr lang="en-US" sz="2667" kern="0" dirty="0">
                <a:solidFill>
                  <a:srgbClr val="000000"/>
                </a:solidFill>
              </a:rPr>
              <a:t>Additionally, the feasible space is </a:t>
            </a:r>
            <a:r>
              <a:rPr lang="en-US" sz="2667" i="1" kern="0" dirty="0">
                <a:solidFill>
                  <a:srgbClr val="000000"/>
                </a:solidFill>
              </a:rPr>
              <a:t>sparse</a:t>
            </a:r>
            <a:r>
              <a:rPr lang="en-US" sz="2667" kern="0" dirty="0">
                <a:solidFill>
                  <a:srgbClr val="000000"/>
                </a:solidFill>
              </a:rPr>
              <a:t>: small changes to the decision variables can easily break scheduling constraints.</a:t>
            </a:r>
          </a:p>
          <a:p>
            <a:pPr marL="457189" indent="-457189" defTabSz="1219170"/>
            <a:r>
              <a:rPr lang="en-US" sz="2667" kern="0" dirty="0">
                <a:solidFill>
                  <a:srgbClr val="000000"/>
                </a:solidFill>
              </a:rPr>
              <a:t>It is important therefore to efficiently navigate this space.</a:t>
            </a:r>
          </a:p>
          <a:p>
            <a:pPr marL="457189" indent="-457189" defTabSz="1219170"/>
            <a:endParaRPr lang="en-US" sz="2667" kern="0" dirty="0">
              <a:solidFill>
                <a:srgbClr val="000000"/>
              </a:solidFill>
            </a:endParaRPr>
          </a:p>
          <a:p>
            <a:pPr marL="0" indent="0" defTabSz="1219170">
              <a:buNone/>
            </a:pPr>
            <a:endParaRPr lang="en-US" sz="2667" kern="0" dirty="0">
              <a:solidFill>
                <a:srgbClr val="000000"/>
              </a:solidFill>
            </a:endParaRPr>
          </a:p>
        </p:txBody>
      </p:sp>
    </p:spTree>
    <p:extLst>
      <p:ext uri="{BB962C8B-B14F-4D97-AF65-F5344CB8AC3E}">
        <p14:creationId xmlns:p14="http://schemas.microsoft.com/office/powerpoint/2010/main" val="575245883"/>
      </p:ext>
    </p:extLst>
  </p:cSld>
  <p:clrMapOvr>
    <a:masterClrMapping/>
  </p:clrMapOvr>
</p:sld>
</file>

<file path=ppt/theme/theme1.xml><?xml version="1.0" encoding="utf-8"?>
<a:theme xmlns:a="http://schemas.openxmlformats.org/drawingml/2006/main" name="temp_gatech_go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sog_template.potx" id="{FC96448D-F896-4AB9-987C-1D804FCAAA15}" vid="{EC8A4BA6-31B0-40A1-A7F2-19F1FFA9EB69}"/>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AB3D7E12E5884885757EFDE1791F7B" ma:contentTypeVersion="14" ma:contentTypeDescription="Create a new document." ma:contentTypeScope="" ma:versionID="a735ad3e93c194c3ee40b2ad1041ffac">
  <xsd:schema xmlns:xsd="http://www.w3.org/2001/XMLSchema" xmlns:xs="http://www.w3.org/2001/XMLSchema" xmlns:p="http://schemas.microsoft.com/office/2006/metadata/properties" xmlns:ns3="d624ff89-a3d8-48ad-8a73-6b7263eb58d2" xmlns:ns4="caebe9e7-4d6b-4886-b893-b59babeb2752" targetNamespace="http://schemas.microsoft.com/office/2006/metadata/properties" ma:root="true" ma:fieldsID="f54140e66e9e9d4c0f37642c8d61cc27" ns3:_="" ns4:_="">
    <xsd:import namespace="d624ff89-a3d8-48ad-8a73-6b7263eb58d2"/>
    <xsd:import namespace="caebe9e7-4d6b-4886-b893-b59babeb27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4ff89-a3d8-48ad-8a73-6b7263eb5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ebe9e7-4d6b-4886-b893-b59babeb27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624ff89-a3d8-48ad-8a73-6b7263eb58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BE73CC-E2FD-471D-B55C-2E9312461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4ff89-a3d8-48ad-8a73-6b7263eb58d2"/>
    <ds:schemaRef ds:uri="caebe9e7-4d6b-4886-b893-b59babeb27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845202-5450-4392-AE40-FBAD63BEE773}">
  <ds:schemaRef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caebe9e7-4d6b-4886-b893-b59babeb2752"/>
    <ds:schemaRef ds:uri="d624ff89-a3d8-48ad-8a73-6b7263eb58d2"/>
    <ds:schemaRef ds:uri="http://www.w3.org/XML/1998/namespace"/>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09134D21-F435-4DEB-A2DA-F59696381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ppt_ssog_template</Template>
  <TotalTime>0</TotalTime>
  <Words>1844</Words>
  <Application>Microsoft Office PowerPoint</Application>
  <PresentationFormat>Widescreen</PresentationFormat>
  <Paragraphs>123</Paragraphs>
  <Slides>25</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Arial Narrow</vt:lpstr>
      <vt:lpstr>Calibri</vt:lpstr>
      <vt:lpstr>Calibri Light</vt:lpstr>
      <vt:lpstr>Helvetica</vt:lpstr>
      <vt:lpstr>Times</vt:lpstr>
      <vt:lpstr>Wingdings</vt:lpstr>
      <vt:lpstr>temp_gatech_gold</vt:lpstr>
      <vt:lpstr>Blank Presentation</vt:lpstr>
      <vt:lpstr>A Heuristic Method for Determining Payload-to-Vehicle Assignment &amp; Launch Order for Multi-Vehicle Exploration Campaigns</vt:lpstr>
      <vt:lpstr>PowerPoint Presentation</vt:lpstr>
      <vt:lpstr>PowerPoint Presentation</vt:lpstr>
      <vt:lpstr>PowerPoint Presentation</vt:lpstr>
      <vt:lpstr>PowerPoint Presentation</vt:lpstr>
      <vt:lpstr>Background: Lunar Exploration Logistics Modelling</vt:lpstr>
      <vt:lpstr>Demand and Supply</vt:lpstr>
      <vt:lpstr>Programmatic Requirements</vt:lpstr>
      <vt:lpstr>Scheduling Decisions</vt:lpstr>
      <vt:lpstr>Overall Structure</vt:lpstr>
      <vt:lpstr>Metaheuristics</vt:lpstr>
      <vt:lpstr>Metaheuristics: Constraints</vt:lpstr>
      <vt:lpstr>MILP Logistics Model</vt:lpstr>
      <vt:lpstr>Case Study 1: CLPS Vehicles</vt:lpstr>
      <vt:lpstr>Case Study 1: CLPS Payloads</vt:lpstr>
      <vt:lpstr>Case Study 1: CLPS Baseline Timeline</vt:lpstr>
      <vt:lpstr>Case Study 1: CLPS Results</vt:lpstr>
      <vt:lpstr>Case Study 2: Artemis Vehicles</vt:lpstr>
      <vt:lpstr>Case Study 2: Artemis Payloads</vt:lpstr>
      <vt:lpstr>Case Study 2: Artemis Schedule Results</vt:lpstr>
      <vt:lpstr>Case Study 2: Artemis Results</vt:lpstr>
      <vt:lpstr>Solution Improvement Rates</vt:lpstr>
      <vt:lpstr>Solution Improvement Rates</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Heuristic Method for Determining Payload-to-Vehicle Assignment &amp; Launch Order for Multi-Vehicle Exploration Campaigns</dc:title>
  <dc:creator>Gollins, Nicholas J</dc:creator>
  <cp:lastModifiedBy>Gollins, Nicholas J</cp:lastModifiedBy>
  <cp:revision>4</cp:revision>
  <dcterms:created xsi:type="dcterms:W3CDTF">2023-02-03T18:38:27Z</dcterms:created>
  <dcterms:modified xsi:type="dcterms:W3CDTF">2023-02-07T00:08:28Z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0x010100C4AB3D7E12E5884885757EFDE1791F7B</vt:lpwstr>
  </property>
</Properties>
</file>